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26"/>
  </p:notesMasterIdLst>
  <p:sldIdLst>
    <p:sldId id="257" r:id="rId5"/>
    <p:sldId id="270" r:id="rId6"/>
    <p:sldId id="258" r:id="rId7"/>
    <p:sldId id="280" r:id="rId8"/>
    <p:sldId id="259" r:id="rId9"/>
    <p:sldId id="260" r:id="rId10"/>
    <p:sldId id="261" r:id="rId11"/>
    <p:sldId id="262" r:id="rId12"/>
    <p:sldId id="263" r:id="rId13"/>
    <p:sldId id="264" r:id="rId14"/>
    <p:sldId id="265" r:id="rId15"/>
    <p:sldId id="266" r:id="rId16"/>
    <p:sldId id="267" r:id="rId17"/>
    <p:sldId id="278" r:id="rId18"/>
    <p:sldId id="268" r:id="rId19"/>
    <p:sldId id="277" r:id="rId20"/>
    <p:sldId id="272" r:id="rId21"/>
    <p:sldId id="273" r:id="rId22"/>
    <p:sldId id="274" r:id="rId23"/>
    <p:sldId id="279" r:id="rId24"/>
    <p:sldId id="26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6CA049-15F9-4208-867C-571556B7481B}" type="doc">
      <dgm:prSet loTypeId="urn:microsoft.com/office/officeart/2005/8/layout/radial5" loCatId="cycle" qsTypeId="urn:microsoft.com/office/officeart/2005/8/quickstyle/simple3" qsCatId="simple" csTypeId="urn:microsoft.com/office/officeart/2005/8/colors/colorful1" csCatId="colorful" phldr="1"/>
      <dgm:spPr/>
      <dgm:t>
        <a:bodyPr/>
        <a:lstStyle/>
        <a:p>
          <a:endParaRPr lang="en-GB"/>
        </a:p>
      </dgm:t>
    </dgm:pt>
    <dgm:pt modelId="{2B1C9D0E-C62F-4661-B520-800F6999994D}">
      <dgm:prSet phldrT="[Text]"/>
      <dgm:spPr/>
      <dgm:t>
        <a:bodyPr/>
        <a:lstStyle/>
        <a:p>
          <a:r>
            <a:rPr lang="en-GB" dirty="0"/>
            <a:t>Main Findings</a:t>
          </a:r>
        </a:p>
      </dgm:t>
    </dgm:pt>
    <dgm:pt modelId="{374AB6BA-75AF-4CB1-815D-44ACEF3E117D}" type="parTrans" cxnId="{5F4D397E-E5FA-4A7C-85A8-D8CC6017C42C}">
      <dgm:prSet/>
      <dgm:spPr/>
      <dgm:t>
        <a:bodyPr/>
        <a:lstStyle/>
        <a:p>
          <a:endParaRPr lang="en-GB"/>
        </a:p>
      </dgm:t>
    </dgm:pt>
    <dgm:pt modelId="{E289C2BA-2216-4EF2-A738-A91D7A50CC4B}" type="sibTrans" cxnId="{5F4D397E-E5FA-4A7C-85A8-D8CC6017C42C}">
      <dgm:prSet/>
      <dgm:spPr/>
      <dgm:t>
        <a:bodyPr/>
        <a:lstStyle/>
        <a:p>
          <a:endParaRPr lang="en-GB"/>
        </a:p>
      </dgm:t>
    </dgm:pt>
    <dgm:pt modelId="{280D8812-CC0D-4893-AC44-748CD8B7E9DA}">
      <dgm:prSet phldrT="[Text]" custT="1"/>
      <dgm:spPr/>
      <dgm:t>
        <a:bodyPr/>
        <a:lstStyle/>
        <a:p>
          <a:r>
            <a:rPr lang="en-GB" sz="1400" b="0" dirty="0"/>
            <a:t>Early identification of pregnant women experiencing high levels of stress </a:t>
          </a:r>
        </a:p>
      </dgm:t>
    </dgm:pt>
    <dgm:pt modelId="{6E4B5C6F-945D-4EF5-8F44-EC6D90F48CB0}" type="parTrans" cxnId="{CAB5CFC0-3035-4D58-9281-550FA57546C7}">
      <dgm:prSet/>
      <dgm:spPr/>
      <dgm:t>
        <a:bodyPr/>
        <a:lstStyle/>
        <a:p>
          <a:endParaRPr lang="en-GB"/>
        </a:p>
      </dgm:t>
    </dgm:pt>
    <dgm:pt modelId="{7DFF2B11-FDD2-4E1E-91B0-0513823FC9C5}" type="sibTrans" cxnId="{CAB5CFC0-3035-4D58-9281-550FA57546C7}">
      <dgm:prSet/>
      <dgm:spPr/>
      <dgm:t>
        <a:bodyPr/>
        <a:lstStyle/>
        <a:p>
          <a:endParaRPr lang="en-GB"/>
        </a:p>
      </dgm:t>
    </dgm:pt>
    <dgm:pt modelId="{494A0540-FE11-4487-9D7B-1DA94FE03705}">
      <dgm:prSet phldrT="[Text]"/>
      <dgm:spPr/>
      <dgm:t>
        <a:bodyPr/>
        <a:lstStyle/>
        <a:p>
          <a:r>
            <a:rPr lang="en-GB" dirty="0"/>
            <a:t>Pregnant women with high levels of perceived partner support</a:t>
          </a:r>
        </a:p>
      </dgm:t>
    </dgm:pt>
    <dgm:pt modelId="{3E5D64A6-18C2-4789-AF77-8A865D5B5AF6}" type="parTrans" cxnId="{8B40F4F8-F845-4CB8-8416-A722F2E58476}">
      <dgm:prSet/>
      <dgm:spPr/>
      <dgm:t>
        <a:bodyPr/>
        <a:lstStyle/>
        <a:p>
          <a:endParaRPr lang="en-GB"/>
        </a:p>
      </dgm:t>
    </dgm:pt>
    <dgm:pt modelId="{05736256-19A0-440A-93DF-57EBB6F8507B}" type="sibTrans" cxnId="{8B40F4F8-F845-4CB8-8416-A722F2E58476}">
      <dgm:prSet/>
      <dgm:spPr/>
      <dgm:t>
        <a:bodyPr/>
        <a:lstStyle/>
        <a:p>
          <a:endParaRPr lang="en-GB"/>
        </a:p>
      </dgm:t>
    </dgm:pt>
    <dgm:pt modelId="{34DB9A7A-7BC4-4861-9FE7-62865E61255A}">
      <dgm:prSet phldrT="[Text]"/>
      <dgm:spPr/>
      <dgm:t>
        <a:bodyPr/>
        <a:lstStyle/>
        <a:p>
          <a:r>
            <a:rPr lang="en-GB" dirty="0"/>
            <a:t>Mindfulness</a:t>
          </a:r>
        </a:p>
      </dgm:t>
    </dgm:pt>
    <dgm:pt modelId="{940EF859-A8B4-4078-8DB4-DD25CEBCD65F}" type="parTrans" cxnId="{EB9F2D06-E5B7-432F-8549-0261496D201A}">
      <dgm:prSet/>
      <dgm:spPr/>
      <dgm:t>
        <a:bodyPr/>
        <a:lstStyle/>
        <a:p>
          <a:endParaRPr lang="en-GB"/>
        </a:p>
      </dgm:t>
    </dgm:pt>
    <dgm:pt modelId="{BB2B5D2C-21B0-4970-875E-2874552CFF6B}" type="sibTrans" cxnId="{EB9F2D06-E5B7-432F-8549-0261496D201A}">
      <dgm:prSet/>
      <dgm:spPr/>
      <dgm:t>
        <a:bodyPr/>
        <a:lstStyle/>
        <a:p>
          <a:endParaRPr lang="en-GB"/>
        </a:p>
      </dgm:t>
    </dgm:pt>
    <dgm:pt modelId="{8950ABB0-051C-455C-B9E1-13C7DC9006A8}">
      <dgm:prSet phldrT="[Text]"/>
      <dgm:spPr/>
      <dgm:t>
        <a:bodyPr/>
        <a:lstStyle/>
        <a:p>
          <a:r>
            <a:rPr lang="en-GB" dirty="0"/>
            <a:t>Home based support programmes</a:t>
          </a:r>
        </a:p>
      </dgm:t>
    </dgm:pt>
    <dgm:pt modelId="{502176F7-667C-4A6C-90DB-BC8534614CBC}" type="parTrans" cxnId="{B6A4ADA8-6EBF-4950-8291-C3B9ECC0BB9E}">
      <dgm:prSet/>
      <dgm:spPr/>
      <dgm:t>
        <a:bodyPr/>
        <a:lstStyle/>
        <a:p>
          <a:endParaRPr lang="en-GB"/>
        </a:p>
      </dgm:t>
    </dgm:pt>
    <dgm:pt modelId="{6A607B12-1DC1-45C8-B709-0C62AF79C285}" type="sibTrans" cxnId="{B6A4ADA8-6EBF-4950-8291-C3B9ECC0BB9E}">
      <dgm:prSet/>
      <dgm:spPr/>
      <dgm:t>
        <a:bodyPr/>
        <a:lstStyle/>
        <a:p>
          <a:endParaRPr lang="en-GB"/>
        </a:p>
      </dgm:t>
    </dgm:pt>
    <dgm:pt modelId="{AD84A23A-56A3-4B18-BD58-DBB3800DB13B}">
      <dgm:prSet custT="1"/>
      <dgm:spPr/>
      <dgm:t>
        <a:bodyPr/>
        <a:lstStyle/>
        <a:p>
          <a:r>
            <a:rPr lang="en-GB" sz="1600" b="0" dirty="0"/>
            <a:t>psychosocial assessment tool - KINDEX</a:t>
          </a:r>
        </a:p>
      </dgm:t>
    </dgm:pt>
    <dgm:pt modelId="{9F7F855C-6592-4B88-9AFC-09D201CC8873}" type="parTrans" cxnId="{2D7F78AE-B26F-414C-BE19-D8ED0F7E0822}">
      <dgm:prSet/>
      <dgm:spPr/>
      <dgm:t>
        <a:bodyPr/>
        <a:lstStyle/>
        <a:p>
          <a:endParaRPr lang="en-GB"/>
        </a:p>
      </dgm:t>
    </dgm:pt>
    <dgm:pt modelId="{B733486A-6248-4CC9-91CA-6B5E951A1B37}" type="sibTrans" cxnId="{2D7F78AE-B26F-414C-BE19-D8ED0F7E0822}">
      <dgm:prSet/>
      <dgm:spPr/>
      <dgm:t>
        <a:bodyPr/>
        <a:lstStyle/>
        <a:p>
          <a:endParaRPr lang="en-GB"/>
        </a:p>
      </dgm:t>
    </dgm:pt>
    <dgm:pt modelId="{8B1B4CE8-6555-4C01-BCAA-81BA9F0F8D79}">
      <dgm:prSet/>
      <dgm:spPr/>
      <dgm:t>
        <a:bodyPr/>
        <a:lstStyle/>
        <a:p>
          <a:r>
            <a:rPr lang="en-GB" dirty="0"/>
            <a:t>Providing educative work to parents regarding baby’s needs</a:t>
          </a:r>
        </a:p>
      </dgm:t>
    </dgm:pt>
    <dgm:pt modelId="{0FDF9D31-1F53-44A1-8508-582E8F1A457D}" type="parTrans" cxnId="{CC810EEA-E58F-4B17-90DF-E50694B58BCB}">
      <dgm:prSet/>
      <dgm:spPr/>
      <dgm:t>
        <a:bodyPr/>
        <a:lstStyle/>
        <a:p>
          <a:endParaRPr lang="en-GB"/>
        </a:p>
      </dgm:t>
    </dgm:pt>
    <dgm:pt modelId="{866163A7-1385-4A07-970A-1BB02A58BC85}" type="sibTrans" cxnId="{CC810EEA-E58F-4B17-90DF-E50694B58BCB}">
      <dgm:prSet/>
      <dgm:spPr/>
      <dgm:t>
        <a:bodyPr/>
        <a:lstStyle/>
        <a:p>
          <a:endParaRPr lang="en-GB"/>
        </a:p>
      </dgm:t>
    </dgm:pt>
    <dgm:pt modelId="{14960436-8C59-4FB8-960C-2A8F6DABF8E5}" type="pres">
      <dgm:prSet presAssocID="{C56CA049-15F9-4208-867C-571556B7481B}" presName="Name0" presStyleCnt="0">
        <dgm:presLayoutVars>
          <dgm:chMax val="1"/>
          <dgm:dir/>
          <dgm:animLvl val="ctr"/>
          <dgm:resizeHandles val="exact"/>
        </dgm:presLayoutVars>
      </dgm:prSet>
      <dgm:spPr/>
    </dgm:pt>
    <dgm:pt modelId="{8796A833-9679-4FBD-9D3A-1EFAAED48CFE}" type="pres">
      <dgm:prSet presAssocID="{2B1C9D0E-C62F-4661-B520-800F6999994D}" presName="centerShape" presStyleLbl="node0" presStyleIdx="0" presStyleCnt="1"/>
      <dgm:spPr/>
    </dgm:pt>
    <dgm:pt modelId="{F9C2732A-1322-4856-B44F-F1868B54FC6B}" type="pres">
      <dgm:prSet presAssocID="{6E4B5C6F-945D-4EF5-8F44-EC6D90F48CB0}" presName="parTrans" presStyleLbl="sibTrans2D1" presStyleIdx="0" presStyleCnt="6"/>
      <dgm:spPr/>
    </dgm:pt>
    <dgm:pt modelId="{0AC92E2D-DB23-4141-B7EA-23F63384547A}" type="pres">
      <dgm:prSet presAssocID="{6E4B5C6F-945D-4EF5-8F44-EC6D90F48CB0}" presName="connectorText" presStyleLbl="sibTrans2D1" presStyleIdx="0" presStyleCnt="6"/>
      <dgm:spPr/>
    </dgm:pt>
    <dgm:pt modelId="{8FED322F-237E-44A6-A227-38B307D9402B}" type="pres">
      <dgm:prSet presAssocID="{280D8812-CC0D-4893-AC44-748CD8B7E9DA}" presName="node" presStyleLbl="node1" presStyleIdx="0" presStyleCnt="6" custScaleX="96221" custScaleY="100217">
        <dgm:presLayoutVars>
          <dgm:bulletEnabled val="1"/>
        </dgm:presLayoutVars>
      </dgm:prSet>
      <dgm:spPr/>
    </dgm:pt>
    <dgm:pt modelId="{FF91774A-5C51-44E4-8E44-E661DF575A42}" type="pres">
      <dgm:prSet presAssocID="{9F7F855C-6592-4B88-9AFC-09D201CC8873}" presName="parTrans" presStyleLbl="sibTrans2D1" presStyleIdx="1" presStyleCnt="6"/>
      <dgm:spPr/>
    </dgm:pt>
    <dgm:pt modelId="{1BA8CE94-97F2-4F34-999E-B235811FA146}" type="pres">
      <dgm:prSet presAssocID="{9F7F855C-6592-4B88-9AFC-09D201CC8873}" presName="connectorText" presStyleLbl="sibTrans2D1" presStyleIdx="1" presStyleCnt="6"/>
      <dgm:spPr/>
    </dgm:pt>
    <dgm:pt modelId="{8CCC59C9-6963-451A-85E7-E1C8AA67E46C}" type="pres">
      <dgm:prSet presAssocID="{AD84A23A-56A3-4B18-BD58-DBB3800DB13B}" presName="node" presStyleLbl="node1" presStyleIdx="1" presStyleCnt="6">
        <dgm:presLayoutVars>
          <dgm:bulletEnabled val="1"/>
        </dgm:presLayoutVars>
      </dgm:prSet>
      <dgm:spPr/>
    </dgm:pt>
    <dgm:pt modelId="{4739BB83-4C15-4272-BD20-D718E57F7A98}" type="pres">
      <dgm:prSet presAssocID="{3E5D64A6-18C2-4789-AF77-8A865D5B5AF6}" presName="parTrans" presStyleLbl="sibTrans2D1" presStyleIdx="2" presStyleCnt="6"/>
      <dgm:spPr/>
    </dgm:pt>
    <dgm:pt modelId="{35898B92-6B66-46D0-90DE-BFDCF77EB494}" type="pres">
      <dgm:prSet presAssocID="{3E5D64A6-18C2-4789-AF77-8A865D5B5AF6}" presName="connectorText" presStyleLbl="sibTrans2D1" presStyleIdx="2" presStyleCnt="6"/>
      <dgm:spPr/>
    </dgm:pt>
    <dgm:pt modelId="{4C38B305-471E-4BF0-A1F8-049985E5963F}" type="pres">
      <dgm:prSet presAssocID="{494A0540-FE11-4487-9D7B-1DA94FE03705}" presName="node" presStyleLbl="node1" presStyleIdx="2" presStyleCnt="6">
        <dgm:presLayoutVars>
          <dgm:bulletEnabled val="1"/>
        </dgm:presLayoutVars>
      </dgm:prSet>
      <dgm:spPr/>
    </dgm:pt>
    <dgm:pt modelId="{719D40A2-390A-4221-A693-3D8CCA5851B3}" type="pres">
      <dgm:prSet presAssocID="{940EF859-A8B4-4078-8DB4-DD25CEBCD65F}" presName="parTrans" presStyleLbl="sibTrans2D1" presStyleIdx="3" presStyleCnt="6"/>
      <dgm:spPr/>
    </dgm:pt>
    <dgm:pt modelId="{117F0D27-2CC8-4C71-BB2C-F0FDA3ACA07E}" type="pres">
      <dgm:prSet presAssocID="{940EF859-A8B4-4078-8DB4-DD25CEBCD65F}" presName="connectorText" presStyleLbl="sibTrans2D1" presStyleIdx="3" presStyleCnt="6"/>
      <dgm:spPr/>
    </dgm:pt>
    <dgm:pt modelId="{B0593555-866A-4B83-8218-5CCE58B815DB}" type="pres">
      <dgm:prSet presAssocID="{34DB9A7A-7BC4-4861-9FE7-62865E61255A}" presName="node" presStyleLbl="node1" presStyleIdx="3" presStyleCnt="6" custScaleX="94093" custScaleY="82394">
        <dgm:presLayoutVars>
          <dgm:bulletEnabled val="1"/>
        </dgm:presLayoutVars>
      </dgm:prSet>
      <dgm:spPr/>
    </dgm:pt>
    <dgm:pt modelId="{63280B26-C892-4288-A75F-081166B2DFE1}" type="pres">
      <dgm:prSet presAssocID="{502176F7-667C-4A6C-90DB-BC8534614CBC}" presName="parTrans" presStyleLbl="sibTrans2D1" presStyleIdx="4" presStyleCnt="6"/>
      <dgm:spPr/>
    </dgm:pt>
    <dgm:pt modelId="{861DF33F-C0A7-43DC-B900-9906853223CB}" type="pres">
      <dgm:prSet presAssocID="{502176F7-667C-4A6C-90DB-BC8534614CBC}" presName="connectorText" presStyleLbl="sibTrans2D1" presStyleIdx="4" presStyleCnt="6"/>
      <dgm:spPr/>
    </dgm:pt>
    <dgm:pt modelId="{F58DE78D-DE01-4691-B3A1-F7DF5E09FC97}" type="pres">
      <dgm:prSet presAssocID="{8950ABB0-051C-455C-B9E1-13C7DC9006A8}" presName="node" presStyleLbl="node1" presStyleIdx="4" presStyleCnt="6">
        <dgm:presLayoutVars>
          <dgm:bulletEnabled val="1"/>
        </dgm:presLayoutVars>
      </dgm:prSet>
      <dgm:spPr/>
    </dgm:pt>
    <dgm:pt modelId="{75EA7524-8982-4769-9F1A-2D418FDEE257}" type="pres">
      <dgm:prSet presAssocID="{0FDF9D31-1F53-44A1-8508-582E8F1A457D}" presName="parTrans" presStyleLbl="sibTrans2D1" presStyleIdx="5" presStyleCnt="6"/>
      <dgm:spPr/>
    </dgm:pt>
    <dgm:pt modelId="{13D3FAD0-B916-4663-BC40-45989E47BDF7}" type="pres">
      <dgm:prSet presAssocID="{0FDF9D31-1F53-44A1-8508-582E8F1A457D}" presName="connectorText" presStyleLbl="sibTrans2D1" presStyleIdx="5" presStyleCnt="6"/>
      <dgm:spPr/>
    </dgm:pt>
    <dgm:pt modelId="{CB4F78BF-5F31-4A86-A13E-C3E6B6473240}" type="pres">
      <dgm:prSet presAssocID="{8B1B4CE8-6555-4C01-BCAA-81BA9F0F8D79}" presName="node" presStyleLbl="node1" presStyleIdx="5" presStyleCnt="6">
        <dgm:presLayoutVars>
          <dgm:bulletEnabled val="1"/>
        </dgm:presLayoutVars>
      </dgm:prSet>
      <dgm:spPr/>
    </dgm:pt>
  </dgm:ptLst>
  <dgm:cxnLst>
    <dgm:cxn modelId="{0E7A4D04-884B-4151-9154-27020C4CA14A}" type="presOf" srcId="{AD84A23A-56A3-4B18-BD58-DBB3800DB13B}" destId="{8CCC59C9-6963-451A-85E7-E1C8AA67E46C}" srcOrd="0" destOrd="0" presId="urn:microsoft.com/office/officeart/2005/8/layout/radial5"/>
    <dgm:cxn modelId="{EB9F2D06-E5B7-432F-8549-0261496D201A}" srcId="{2B1C9D0E-C62F-4661-B520-800F6999994D}" destId="{34DB9A7A-7BC4-4861-9FE7-62865E61255A}" srcOrd="3" destOrd="0" parTransId="{940EF859-A8B4-4078-8DB4-DD25CEBCD65F}" sibTransId="{BB2B5D2C-21B0-4970-875E-2874552CFF6B}"/>
    <dgm:cxn modelId="{B72D9A1B-2D82-4AA8-AE72-2FBE150F18CE}" type="presOf" srcId="{0FDF9D31-1F53-44A1-8508-582E8F1A457D}" destId="{75EA7524-8982-4769-9F1A-2D418FDEE257}" srcOrd="0" destOrd="0" presId="urn:microsoft.com/office/officeart/2005/8/layout/radial5"/>
    <dgm:cxn modelId="{C201AB1C-F2A9-4960-A36C-B3994FD26947}" type="presOf" srcId="{9F7F855C-6592-4B88-9AFC-09D201CC8873}" destId="{1BA8CE94-97F2-4F34-999E-B235811FA146}" srcOrd="1" destOrd="0" presId="urn:microsoft.com/office/officeart/2005/8/layout/radial5"/>
    <dgm:cxn modelId="{A2131225-2362-4069-8D00-282ACF6302B6}" type="presOf" srcId="{940EF859-A8B4-4078-8DB4-DD25CEBCD65F}" destId="{719D40A2-390A-4221-A693-3D8CCA5851B3}" srcOrd="0" destOrd="0" presId="urn:microsoft.com/office/officeart/2005/8/layout/radial5"/>
    <dgm:cxn modelId="{609A083E-62AF-40EC-AEFE-6CB2247C5147}" type="presOf" srcId="{6E4B5C6F-945D-4EF5-8F44-EC6D90F48CB0}" destId="{F9C2732A-1322-4856-B44F-F1868B54FC6B}" srcOrd="0" destOrd="0" presId="urn:microsoft.com/office/officeart/2005/8/layout/radial5"/>
    <dgm:cxn modelId="{83DB5F7D-9729-48B6-AF62-871466554881}" type="presOf" srcId="{3E5D64A6-18C2-4789-AF77-8A865D5B5AF6}" destId="{4739BB83-4C15-4272-BD20-D718E57F7A98}" srcOrd="0" destOrd="0" presId="urn:microsoft.com/office/officeart/2005/8/layout/radial5"/>
    <dgm:cxn modelId="{5F4D397E-E5FA-4A7C-85A8-D8CC6017C42C}" srcId="{C56CA049-15F9-4208-867C-571556B7481B}" destId="{2B1C9D0E-C62F-4661-B520-800F6999994D}" srcOrd="0" destOrd="0" parTransId="{374AB6BA-75AF-4CB1-815D-44ACEF3E117D}" sibTransId="{E289C2BA-2216-4EF2-A738-A91D7A50CC4B}"/>
    <dgm:cxn modelId="{C725D783-BBE3-4EBA-8F66-4B01FA564A1A}" type="presOf" srcId="{494A0540-FE11-4487-9D7B-1DA94FE03705}" destId="{4C38B305-471E-4BF0-A1F8-049985E5963F}" srcOrd="0" destOrd="0" presId="urn:microsoft.com/office/officeart/2005/8/layout/radial5"/>
    <dgm:cxn modelId="{30639289-52D5-4A77-B4D0-6EA739521EF6}" type="presOf" srcId="{280D8812-CC0D-4893-AC44-748CD8B7E9DA}" destId="{8FED322F-237E-44A6-A227-38B307D9402B}" srcOrd="0" destOrd="0" presId="urn:microsoft.com/office/officeart/2005/8/layout/radial5"/>
    <dgm:cxn modelId="{833FF789-80DB-4C86-BEAD-8669D5D7FD22}" type="presOf" srcId="{8B1B4CE8-6555-4C01-BCAA-81BA9F0F8D79}" destId="{CB4F78BF-5F31-4A86-A13E-C3E6B6473240}" srcOrd="0" destOrd="0" presId="urn:microsoft.com/office/officeart/2005/8/layout/radial5"/>
    <dgm:cxn modelId="{7C537999-15A6-4E5B-B99A-4B99D896A423}" type="presOf" srcId="{8950ABB0-051C-455C-B9E1-13C7DC9006A8}" destId="{F58DE78D-DE01-4691-B3A1-F7DF5E09FC97}" srcOrd="0" destOrd="0" presId="urn:microsoft.com/office/officeart/2005/8/layout/radial5"/>
    <dgm:cxn modelId="{4A8C099A-9DFA-4259-BD3E-14A90F8E4CC7}" type="presOf" srcId="{940EF859-A8B4-4078-8DB4-DD25CEBCD65F}" destId="{117F0D27-2CC8-4C71-BB2C-F0FDA3ACA07E}" srcOrd="1" destOrd="0" presId="urn:microsoft.com/office/officeart/2005/8/layout/radial5"/>
    <dgm:cxn modelId="{19A4C9A7-604F-4B41-94CC-99776B10B2BF}" type="presOf" srcId="{502176F7-667C-4A6C-90DB-BC8534614CBC}" destId="{861DF33F-C0A7-43DC-B900-9906853223CB}" srcOrd="1" destOrd="0" presId="urn:microsoft.com/office/officeart/2005/8/layout/radial5"/>
    <dgm:cxn modelId="{B6A4ADA8-6EBF-4950-8291-C3B9ECC0BB9E}" srcId="{2B1C9D0E-C62F-4661-B520-800F6999994D}" destId="{8950ABB0-051C-455C-B9E1-13C7DC9006A8}" srcOrd="4" destOrd="0" parTransId="{502176F7-667C-4A6C-90DB-BC8534614CBC}" sibTransId="{6A607B12-1DC1-45C8-B709-0C62AF79C285}"/>
    <dgm:cxn modelId="{2D7F78AE-B26F-414C-BE19-D8ED0F7E0822}" srcId="{2B1C9D0E-C62F-4661-B520-800F6999994D}" destId="{AD84A23A-56A3-4B18-BD58-DBB3800DB13B}" srcOrd="1" destOrd="0" parTransId="{9F7F855C-6592-4B88-9AFC-09D201CC8873}" sibTransId="{B733486A-6248-4CC9-91CA-6B5E951A1B37}"/>
    <dgm:cxn modelId="{CAB5CFC0-3035-4D58-9281-550FA57546C7}" srcId="{2B1C9D0E-C62F-4661-B520-800F6999994D}" destId="{280D8812-CC0D-4893-AC44-748CD8B7E9DA}" srcOrd="0" destOrd="0" parTransId="{6E4B5C6F-945D-4EF5-8F44-EC6D90F48CB0}" sibTransId="{7DFF2B11-FDD2-4E1E-91B0-0513823FC9C5}"/>
    <dgm:cxn modelId="{016F97C1-0B41-4570-B28E-7188EEAF078E}" type="presOf" srcId="{C56CA049-15F9-4208-867C-571556B7481B}" destId="{14960436-8C59-4FB8-960C-2A8F6DABF8E5}" srcOrd="0" destOrd="0" presId="urn:microsoft.com/office/officeart/2005/8/layout/radial5"/>
    <dgm:cxn modelId="{769D3EC3-9290-45CF-AC7D-5A8A804D9F80}" type="presOf" srcId="{9F7F855C-6592-4B88-9AFC-09D201CC8873}" destId="{FF91774A-5C51-44E4-8E44-E661DF575A42}" srcOrd="0" destOrd="0" presId="urn:microsoft.com/office/officeart/2005/8/layout/radial5"/>
    <dgm:cxn modelId="{B20AA9C8-4C09-428F-9B62-550C54D79332}" type="presOf" srcId="{3E5D64A6-18C2-4789-AF77-8A865D5B5AF6}" destId="{35898B92-6B66-46D0-90DE-BFDCF77EB494}" srcOrd="1" destOrd="0" presId="urn:microsoft.com/office/officeart/2005/8/layout/radial5"/>
    <dgm:cxn modelId="{414A5DCC-484B-4A04-9C40-295A80291D3B}" type="presOf" srcId="{6E4B5C6F-945D-4EF5-8F44-EC6D90F48CB0}" destId="{0AC92E2D-DB23-4141-B7EA-23F63384547A}" srcOrd="1" destOrd="0" presId="urn:microsoft.com/office/officeart/2005/8/layout/radial5"/>
    <dgm:cxn modelId="{6F7058D1-B0DC-44AA-9DE7-F47C106B1D0E}" type="presOf" srcId="{0FDF9D31-1F53-44A1-8508-582E8F1A457D}" destId="{13D3FAD0-B916-4663-BC40-45989E47BDF7}" srcOrd="1" destOrd="0" presId="urn:microsoft.com/office/officeart/2005/8/layout/radial5"/>
    <dgm:cxn modelId="{88B705D6-0CB8-45C8-BDFC-017213219886}" type="presOf" srcId="{502176F7-667C-4A6C-90DB-BC8534614CBC}" destId="{63280B26-C892-4288-A75F-081166B2DFE1}" srcOrd="0" destOrd="0" presId="urn:microsoft.com/office/officeart/2005/8/layout/radial5"/>
    <dgm:cxn modelId="{CC810EEA-E58F-4B17-90DF-E50694B58BCB}" srcId="{2B1C9D0E-C62F-4661-B520-800F6999994D}" destId="{8B1B4CE8-6555-4C01-BCAA-81BA9F0F8D79}" srcOrd="5" destOrd="0" parTransId="{0FDF9D31-1F53-44A1-8508-582E8F1A457D}" sibTransId="{866163A7-1385-4A07-970A-1BB02A58BC85}"/>
    <dgm:cxn modelId="{A930BAF1-087A-452B-8855-189DB8329DA9}" type="presOf" srcId="{2B1C9D0E-C62F-4661-B520-800F6999994D}" destId="{8796A833-9679-4FBD-9D3A-1EFAAED48CFE}" srcOrd="0" destOrd="0" presId="urn:microsoft.com/office/officeart/2005/8/layout/radial5"/>
    <dgm:cxn modelId="{8B40F4F8-F845-4CB8-8416-A722F2E58476}" srcId="{2B1C9D0E-C62F-4661-B520-800F6999994D}" destId="{494A0540-FE11-4487-9D7B-1DA94FE03705}" srcOrd="2" destOrd="0" parTransId="{3E5D64A6-18C2-4789-AF77-8A865D5B5AF6}" sibTransId="{05736256-19A0-440A-93DF-57EBB6F8507B}"/>
    <dgm:cxn modelId="{1946FCF8-3ABA-450B-9745-66AD3231722E}" type="presOf" srcId="{34DB9A7A-7BC4-4861-9FE7-62865E61255A}" destId="{B0593555-866A-4B83-8218-5CCE58B815DB}" srcOrd="0" destOrd="0" presId="urn:microsoft.com/office/officeart/2005/8/layout/radial5"/>
    <dgm:cxn modelId="{578A684E-DECF-4F63-9986-D37B332C7A53}" type="presParOf" srcId="{14960436-8C59-4FB8-960C-2A8F6DABF8E5}" destId="{8796A833-9679-4FBD-9D3A-1EFAAED48CFE}" srcOrd="0" destOrd="0" presId="urn:microsoft.com/office/officeart/2005/8/layout/radial5"/>
    <dgm:cxn modelId="{9B0B60E4-6EB0-471B-9180-105F35787399}" type="presParOf" srcId="{14960436-8C59-4FB8-960C-2A8F6DABF8E5}" destId="{F9C2732A-1322-4856-B44F-F1868B54FC6B}" srcOrd="1" destOrd="0" presId="urn:microsoft.com/office/officeart/2005/8/layout/radial5"/>
    <dgm:cxn modelId="{B47A05EE-DC60-4EF3-AC2A-3FB073B0BE6E}" type="presParOf" srcId="{F9C2732A-1322-4856-B44F-F1868B54FC6B}" destId="{0AC92E2D-DB23-4141-B7EA-23F63384547A}" srcOrd="0" destOrd="0" presId="urn:microsoft.com/office/officeart/2005/8/layout/radial5"/>
    <dgm:cxn modelId="{3A55F5E2-D0EF-4EDD-81A3-23870E6A3CB4}" type="presParOf" srcId="{14960436-8C59-4FB8-960C-2A8F6DABF8E5}" destId="{8FED322F-237E-44A6-A227-38B307D9402B}" srcOrd="2" destOrd="0" presId="urn:microsoft.com/office/officeart/2005/8/layout/radial5"/>
    <dgm:cxn modelId="{CF6F5EED-3982-4919-8EEB-37DB8B0F65E6}" type="presParOf" srcId="{14960436-8C59-4FB8-960C-2A8F6DABF8E5}" destId="{FF91774A-5C51-44E4-8E44-E661DF575A42}" srcOrd="3" destOrd="0" presId="urn:microsoft.com/office/officeart/2005/8/layout/radial5"/>
    <dgm:cxn modelId="{759A11D9-1B97-4822-93E8-9E67E2BBCDCC}" type="presParOf" srcId="{FF91774A-5C51-44E4-8E44-E661DF575A42}" destId="{1BA8CE94-97F2-4F34-999E-B235811FA146}" srcOrd="0" destOrd="0" presId="urn:microsoft.com/office/officeart/2005/8/layout/radial5"/>
    <dgm:cxn modelId="{7836B2A6-FF3B-4569-B5BD-7444EADA87F3}" type="presParOf" srcId="{14960436-8C59-4FB8-960C-2A8F6DABF8E5}" destId="{8CCC59C9-6963-451A-85E7-E1C8AA67E46C}" srcOrd="4" destOrd="0" presId="urn:microsoft.com/office/officeart/2005/8/layout/radial5"/>
    <dgm:cxn modelId="{06E21E90-7FC3-46D7-BBEF-5F481F266771}" type="presParOf" srcId="{14960436-8C59-4FB8-960C-2A8F6DABF8E5}" destId="{4739BB83-4C15-4272-BD20-D718E57F7A98}" srcOrd="5" destOrd="0" presId="urn:microsoft.com/office/officeart/2005/8/layout/radial5"/>
    <dgm:cxn modelId="{C57C4DC6-61D3-4D06-8C11-22E2725C6A5C}" type="presParOf" srcId="{4739BB83-4C15-4272-BD20-D718E57F7A98}" destId="{35898B92-6B66-46D0-90DE-BFDCF77EB494}" srcOrd="0" destOrd="0" presId="urn:microsoft.com/office/officeart/2005/8/layout/radial5"/>
    <dgm:cxn modelId="{AE7DF2C4-9D01-46BC-AC93-9C144CA47282}" type="presParOf" srcId="{14960436-8C59-4FB8-960C-2A8F6DABF8E5}" destId="{4C38B305-471E-4BF0-A1F8-049985E5963F}" srcOrd="6" destOrd="0" presId="urn:microsoft.com/office/officeart/2005/8/layout/radial5"/>
    <dgm:cxn modelId="{59B19D8B-404F-4FE0-93F0-376D166534AB}" type="presParOf" srcId="{14960436-8C59-4FB8-960C-2A8F6DABF8E5}" destId="{719D40A2-390A-4221-A693-3D8CCA5851B3}" srcOrd="7" destOrd="0" presId="urn:microsoft.com/office/officeart/2005/8/layout/radial5"/>
    <dgm:cxn modelId="{E2037D11-7975-4AF8-9B3F-A6E84454A5EF}" type="presParOf" srcId="{719D40A2-390A-4221-A693-3D8CCA5851B3}" destId="{117F0D27-2CC8-4C71-BB2C-F0FDA3ACA07E}" srcOrd="0" destOrd="0" presId="urn:microsoft.com/office/officeart/2005/8/layout/radial5"/>
    <dgm:cxn modelId="{8312ED74-AEED-439E-AEEF-8958D4B9B96C}" type="presParOf" srcId="{14960436-8C59-4FB8-960C-2A8F6DABF8E5}" destId="{B0593555-866A-4B83-8218-5CCE58B815DB}" srcOrd="8" destOrd="0" presId="urn:microsoft.com/office/officeart/2005/8/layout/radial5"/>
    <dgm:cxn modelId="{5B0CA4BB-3E29-439B-B0B1-A922879D944E}" type="presParOf" srcId="{14960436-8C59-4FB8-960C-2A8F6DABF8E5}" destId="{63280B26-C892-4288-A75F-081166B2DFE1}" srcOrd="9" destOrd="0" presId="urn:microsoft.com/office/officeart/2005/8/layout/radial5"/>
    <dgm:cxn modelId="{7A4F7C1D-FAA1-4655-99ED-B0ACA92B5994}" type="presParOf" srcId="{63280B26-C892-4288-A75F-081166B2DFE1}" destId="{861DF33F-C0A7-43DC-B900-9906853223CB}" srcOrd="0" destOrd="0" presId="urn:microsoft.com/office/officeart/2005/8/layout/radial5"/>
    <dgm:cxn modelId="{510079F6-67FD-4986-946E-4D921D41233E}" type="presParOf" srcId="{14960436-8C59-4FB8-960C-2A8F6DABF8E5}" destId="{F58DE78D-DE01-4691-B3A1-F7DF5E09FC97}" srcOrd="10" destOrd="0" presId="urn:microsoft.com/office/officeart/2005/8/layout/radial5"/>
    <dgm:cxn modelId="{6E15D532-7FAF-499B-8BF9-D2CD1E6877A9}" type="presParOf" srcId="{14960436-8C59-4FB8-960C-2A8F6DABF8E5}" destId="{75EA7524-8982-4769-9F1A-2D418FDEE257}" srcOrd="11" destOrd="0" presId="urn:microsoft.com/office/officeart/2005/8/layout/radial5"/>
    <dgm:cxn modelId="{7464B4AC-33D5-4E81-8BD2-1EF6D271BF65}" type="presParOf" srcId="{75EA7524-8982-4769-9F1A-2D418FDEE257}" destId="{13D3FAD0-B916-4663-BC40-45989E47BDF7}" srcOrd="0" destOrd="0" presId="urn:microsoft.com/office/officeart/2005/8/layout/radial5"/>
    <dgm:cxn modelId="{98DD2494-6369-4071-B181-83E5AF3816CD}" type="presParOf" srcId="{14960436-8C59-4FB8-960C-2A8F6DABF8E5}" destId="{CB4F78BF-5F31-4A86-A13E-C3E6B6473240}"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02E1A93-9C19-455F-960A-3C1E0C3CB5B5}" type="doc">
      <dgm:prSet loTypeId="urn:microsoft.com/office/officeart/2005/8/layout/cycle4" loCatId="cycle" qsTypeId="urn:microsoft.com/office/officeart/2005/8/quickstyle/simple3" qsCatId="simple" csTypeId="urn:microsoft.com/office/officeart/2005/8/colors/colorful5" csCatId="colorful" phldr="0"/>
      <dgm:spPr/>
      <dgm:t>
        <a:bodyPr/>
        <a:lstStyle/>
        <a:p>
          <a:endParaRPr lang="en-GB"/>
        </a:p>
      </dgm:t>
    </dgm:pt>
    <dgm:pt modelId="{29124D36-B53D-44E9-9B9C-0D893DC4B616}">
      <dgm:prSet phldrT="[Text]" phldr="1"/>
      <dgm:spPr/>
      <dgm:t>
        <a:bodyPr/>
        <a:lstStyle/>
        <a:p>
          <a:endParaRPr lang="en-GB"/>
        </a:p>
      </dgm:t>
    </dgm:pt>
    <dgm:pt modelId="{B18556D5-7DFD-463D-874C-951F4D5BC55A}" type="parTrans" cxnId="{D37F2A4B-88F6-4246-88E3-FF8469739A93}">
      <dgm:prSet/>
      <dgm:spPr/>
      <dgm:t>
        <a:bodyPr/>
        <a:lstStyle/>
        <a:p>
          <a:endParaRPr lang="en-GB"/>
        </a:p>
      </dgm:t>
    </dgm:pt>
    <dgm:pt modelId="{9482866D-625F-4B9D-8B6D-4F8A81D683E2}" type="sibTrans" cxnId="{D37F2A4B-88F6-4246-88E3-FF8469739A93}">
      <dgm:prSet/>
      <dgm:spPr/>
      <dgm:t>
        <a:bodyPr/>
        <a:lstStyle/>
        <a:p>
          <a:endParaRPr lang="en-GB"/>
        </a:p>
      </dgm:t>
    </dgm:pt>
    <dgm:pt modelId="{C64F2B7F-770D-443C-BF1E-A142B099FD5F}">
      <dgm:prSet phldrT="[Text]" phldr="1"/>
      <dgm:spPr/>
      <dgm:t>
        <a:bodyPr/>
        <a:lstStyle/>
        <a:p>
          <a:endParaRPr lang="en-GB"/>
        </a:p>
      </dgm:t>
    </dgm:pt>
    <dgm:pt modelId="{A8ED8F2E-9A2F-4EF1-83F1-880E6850009E}" type="parTrans" cxnId="{51F06D97-BEAC-475A-9E98-916C1A1BD55B}">
      <dgm:prSet/>
      <dgm:spPr/>
      <dgm:t>
        <a:bodyPr/>
        <a:lstStyle/>
        <a:p>
          <a:endParaRPr lang="en-GB"/>
        </a:p>
      </dgm:t>
    </dgm:pt>
    <dgm:pt modelId="{8FC7B2DC-7ABB-4DBD-B4D9-C3E3C5E361E4}" type="sibTrans" cxnId="{51F06D97-BEAC-475A-9E98-916C1A1BD55B}">
      <dgm:prSet/>
      <dgm:spPr/>
      <dgm:t>
        <a:bodyPr/>
        <a:lstStyle/>
        <a:p>
          <a:endParaRPr lang="en-GB"/>
        </a:p>
      </dgm:t>
    </dgm:pt>
    <dgm:pt modelId="{07C6DDE2-91FD-4CD3-A2A2-DAE9A4AFF23C}">
      <dgm:prSet phldrT="[Text]" phldr="1"/>
      <dgm:spPr/>
      <dgm:t>
        <a:bodyPr/>
        <a:lstStyle/>
        <a:p>
          <a:endParaRPr lang="en-GB"/>
        </a:p>
      </dgm:t>
    </dgm:pt>
    <dgm:pt modelId="{B39CB9D4-A40B-4D54-B607-306BBAE2B0B7}" type="parTrans" cxnId="{17B4344A-34C1-4F42-A6D2-E0B365EA889D}">
      <dgm:prSet/>
      <dgm:spPr/>
      <dgm:t>
        <a:bodyPr/>
        <a:lstStyle/>
        <a:p>
          <a:endParaRPr lang="en-GB"/>
        </a:p>
      </dgm:t>
    </dgm:pt>
    <dgm:pt modelId="{0DA24D1B-AC8C-4C3A-BD39-98D7F5D0D08D}" type="sibTrans" cxnId="{17B4344A-34C1-4F42-A6D2-E0B365EA889D}">
      <dgm:prSet/>
      <dgm:spPr/>
      <dgm:t>
        <a:bodyPr/>
        <a:lstStyle/>
        <a:p>
          <a:endParaRPr lang="en-GB"/>
        </a:p>
      </dgm:t>
    </dgm:pt>
    <dgm:pt modelId="{734873E6-BF89-4A05-A81B-950F6E6AA813}">
      <dgm:prSet phldrT="[Text]" phldr="1"/>
      <dgm:spPr/>
      <dgm:t>
        <a:bodyPr/>
        <a:lstStyle/>
        <a:p>
          <a:endParaRPr lang="en-GB"/>
        </a:p>
      </dgm:t>
    </dgm:pt>
    <dgm:pt modelId="{3D83898D-3AAA-4BB7-8485-6991279C8A8D}" type="parTrans" cxnId="{5589656D-2B5F-44E3-B7F4-A2B4D2FEDD2C}">
      <dgm:prSet/>
      <dgm:spPr/>
      <dgm:t>
        <a:bodyPr/>
        <a:lstStyle/>
        <a:p>
          <a:endParaRPr lang="en-GB"/>
        </a:p>
      </dgm:t>
    </dgm:pt>
    <dgm:pt modelId="{EADBD704-2BAF-4C92-A25B-1AAFF04C490B}" type="sibTrans" cxnId="{5589656D-2B5F-44E3-B7F4-A2B4D2FEDD2C}">
      <dgm:prSet/>
      <dgm:spPr/>
      <dgm:t>
        <a:bodyPr/>
        <a:lstStyle/>
        <a:p>
          <a:endParaRPr lang="en-GB"/>
        </a:p>
      </dgm:t>
    </dgm:pt>
    <dgm:pt modelId="{1219566A-266B-462D-BBAD-77CADA4B7DB7}">
      <dgm:prSet phldrT="[Text]" phldr="1"/>
      <dgm:spPr/>
      <dgm:t>
        <a:bodyPr/>
        <a:lstStyle/>
        <a:p>
          <a:endParaRPr lang="en-GB"/>
        </a:p>
      </dgm:t>
    </dgm:pt>
    <dgm:pt modelId="{9422188B-39FE-4AB5-BD22-D6BB425786F7}" type="parTrans" cxnId="{36063B26-D389-4911-805B-00275B21BD4D}">
      <dgm:prSet/>
      <dgm:spPr/>
      <dgm:t>
        <a:bodyPr/>
        <a:lstStyle/>
        <a:p>
          <a:endParaRPr lang="en-GB"/>
        </a:p>
      </dgm:t>
    </dgm:pt>
    <dgm:pt modelId="{16E43EFB-D0CB-4FB9-A9D3-646A08DC6B8C}" type="sibTrans" cxnId="{36063B26-D389-4911-805B-00275B21BD4D}">
      <dgm:prSet/>
      <dgm:spPr/>
      <dgm:t>
        <a:bodyPr/>
        <a:lstStyle/>
        <a:p>
          <a:endParaRPr lang="en-GB"/>
        </a:p>
      </dgm:t>
    </dgm:pt>
    <dgm:pt modelId="{4E95D719-D108-4E07-B6B6-1E95F1DC2620}">
      <dgm:prSet phldrT="[Text]" phldr="1"/>
      <dgm:spPr/>
      <dgm:t>
        <a:bodyPr/>
        <a:lstStyle/>
        <a:p>
          <a:endParaRPr lang="en-GB"/>
        </a:p>
      </dgm:t>
    </dgm:pt>
    <dgm:pt modelId="{91C5D3C5-BC6E-4FFA-894C-7530BA852BB5}" type="parTrans" cxnId="{7932382C-DB22-43A8-A402-38457DAC7FFB}">
      <dgm:prSet/>
      <dgm:spPr/>
      <dgm:t>
        <a:bodyPr/>
        <a:lstStyle/>
        <a:p>
          <a:endParaRPr lang="en-GB"/>
        </a:p>
      </dgm:t>
    </dgm:pt>
    <dgm:pt modelId="{5A5D6A1D-3226-4A65-B254-23F106B0BB2C}" type="sibTrans" cxnId="{7932382C-DB22-43A8-A402-38457DAC7FFB}">
      <dgm:prSet/>
      <dgm:spPr/>
      <dgm:t>
        <a:bodyPr/>
        <a:lstStyle/>
        <a:p>
          <a:endParaRPr lang="en-GB"/>
        </a:p>
      </dgm:t>
    </dgm:pt>
    <dgm:pt modelId="{BCE22C2B-6177-4ABC-A283-7EE95F798428}">
      <dgm:prSet phldrT="[Text]" phldr="1"/>
      <dgm:spPr/>
      <dgm:t>
        <a:bodyPr/>
        <a:lstStyle/>
        <a:p>
          <a:endParaRPr lang="en-GB"/>
        </a:p>
      </dgm:t>
    </dgm:pt>
    <dgm:pt modelId="{AC8157D0-19A1-4326-8323-8ED1742580BE}" type="parTrans" cxnId="{4AF02B06-E463-44BD-87C1-8BF979C75ED2}">
      <dgm:prSet/>
      <dgm:spPr/>
      <dgm:t>
        <a:bodyPr/>
        <a:lstStyle/>
        <a:p>
          <a:endParaRPr lang="en-GB"/>
        </a:p>
      </dgm:t>
    </dgm:pt>
    <dgm:pt modelId="{6B72802C-9A26-4A1F-B767-E9B4BEDC73C9}" type="sibTrans" cxnId="{4AF02B06-E463-44BD-87C1-8BF979C75ED2}">
      <dgm:prSet/>
      <dgm:spPr/>
      <dgm:t>
        <a:bodyPr/>
        <a:lstStyle/>
        <a:p>
          <a:endParaRPr lang="en-GB"/>
        </a:p>
      </dgm:t>
    </dgm:pt>
    <dgm:pt modelId="{3E715C6F-D0BD-4145-9A09-E81CCC6938E3}">
      <dgm:prSet phldrT="[Text]" phldr="1"/>
      <dgm:spPr/>
      <dgm:t>
        <a:bodyPr/>
        <a:lstStyle/>
        <a:p>
          <a:endParaRPr lang="en-GB"/>
        </a:p>
      </dgm:t>
    </dgm:pt>
    <dgm:pt modelId="{AC183CA0-B8FF-4691-AF4E-409FA02B1A28}" type="parTrans" cxnId="{A63BBEBF-3AD5-4DCA-BFB2-572EBAE18524}">
      <dgm:prSet/>
      <dgm:spPr/>
      <dgm:t>
        <a:bodyPr/>
        <a:lstStyle/>
        <a:p>
          <a:endParaRPr lang="en-GB"/>
        </a:p>
      </dgm:t>
    </dgm:pt>
    <dgm:pt modelId="{D0F349F8-A959-4B67-9163-EA3253DD8951}" type="sibTrans" cxnId="{A63BBEBF-3AD5-4DCA-BFB2-572EBAE18524}">
      <dgm:prSet/>
      <dgm:spPr/>
      <dgm:t>
        <a:bodyPr/>
        <a:lstStyle/>
        <a:p>
          <a:endParaRPr lang="en-GB"/>
        </a:p>
      </dgm:t>
    </dgm:pt>
    <dgm:pt modelId="{E73A8511-08CB-4B17-A6B6-3F1EE92DF2D5}" type="pres">
      <dgm:prSet presAssocID="{F02E1A93-9C19-455F-960A-3C1E0C3CB5B5}" presName="cycleMatrixDiagram" presStyleCnt="0">
        <dgm:presLayoutVars>
          <dgm:chMax val="1"/>
          <dgm:dir/>
          <dgm:animLvl val="lvl"/>
          <dgm:resizeHandles val="exact"/>
        </dgm:presLayoutVars>
      </dgm:prSet>
      <dgm:spPr/>
    </dgm:pt>
    <dgm:pt modelId="{897FCEB5-47E1-425F-8992-8F0C42EB4E51}" type="pres">
      <dgm:prSet presAssocID="{F02E1A93-9C19-455F-960A-3C1E0C3CB5B5}" presName="children" presStyleCnt="0"/>
      <dgm:spPr/>
    </dgm:pt>
    <dgm:pt modelId="{351FD778-04A4-42C7-93F2-CF12E20F2D86}" type="pres">
      <dgm:prSet presAssocID="{F02E1A93-9C19-455F-960A-3C1E0C3CB5B5}" presName="child1group" presStyleCnt="0"/>
      <dgm:spPr/>
    </dgm:pt>
    <dgm:pt modelId="{4C5E6ECC-DF1C-406E-921F-5B7771697A77}" type="pres">
      <dgm:prSet presAssocID="{F02E1A93-9C19-455F-960A-3C1E0C3CB5B5}" presName="child1" presStyleLbl="bgAcc1" presStyleIdx="0" presStyleCnt="4"/>
      <dgm:spPr/>
    </dgm:pt>
    <dgm:pt modelId="{C7906833-65E7-4F22-BEC5-82D0EFB37DF6}" type="pres">
      <dgm:prSet presAssocID="{F02E1A93-9C19-455F-960A-3C1E0C3CB5B5}" presName="child1Text" presStyleLbl="bgAcc1" presStyleIdx="0" presStyleCnt="4">
        <dgm:presLayoutVars>
          <dgm:bulletEnabled val="1"/>
        </dgm:presLayoutVars>
      </dgm:prSet>
      <dgm:spPr/>
    </dgm:pt>
    <dgm:pt modelId="{980ECF7A-2F38-4FEC-88B9-5DC235CC4E2A}" type="pres">
      <dgm:prSet presAssocID="{F02E1A93-9C19-455F-960A-3C1E0C3CB5B5}" presName="child2group" presStyleCnt="0"/>
      <dgm:spPr/>
    </dgm:pt>
    <dgm:pt modelId="{95979C32-DBB7-4FEC-AF12-6B4CB0817A04}" type="pres">
      <dgm:prSet presAssocID="{F02E1A93-9C19-455F-960A-3C1E0C3CB5B5}" presName="child2" presStyleLbl="bgAcc1" presStyleIdx="1" presStyleCnt="4"/>
      <dgm:spPr/>
    </dgm:pt>
    <dgm:pt modelId="{153C4B44-98D2-4C14-8894-C66381E36D25}" type="pres">
      <dgm:prSet presAssocID="{F02E1A93-9C19-455F-960A-3C1E0C3CB5B5}" presName="child2Text" presStyleLbl="bgAcc1" presStyleIdx="1" presStyleCnt="4">
        <dgm:presLayoutVars>
          <dgm:bulletEnabled val="1"/>
        </dgm:presLayoutVars>
      </dgm:prSet>
      <dgm:spPr/>
    </dgm:pt>
    <dgm:pt modelId="{BC2A11D6-FE40-441D-89A3-42C6CFC41EC8}" type="pres">
      <dgm:prSet presAssocID="{F02E1A93-9C19-455F-960A-3C1E0C3CB5B5}" presName="child3group" presStyleCnt="0"/>
      <dgm:spPr/>
    </dgm:pt>
    <dgm:pt modelId="{6B216E4A-34C9-4404-8CA5-2362F4481433}" type="pres">
      <dgm:prSet presAssocID="{F02E1A93-9C19-455F-960A-3C1E0C3CB5B5}" presName="child3" presStyleLbl="bgAcc1" presStyleIdx="2" presStyleCnt="4"/>
      <dgm:spPr/>
    </dgm:pt>
    <dgm:pt modelId="{0EA115B4-93E9-4387-8870-7DF2CB63F9F0}" type="pres">
      <dgm:prSet presAssocID="{F02E1A93-9C19-455F-960A-3C1E0C3CB5B5}" presName="child3Text" presStyleLbl="bgAcc1" presStyleIdx="2" presStyleCnt="4">
        <dgm:presLayoutVars>
          <dgm:bulletEnabled val="1"/>
        </dgm:presLayoutVars>
      </dgm:prSet>
      <dgm:spPr/>
    </dgm:pt>
    <dgm:pt modelId="{8F3D0DE2-0386-4F51-962F-0AD7E2C68B81}" type="pres">
      <dgm:prSet presAssocID="{F02E1A93-9C19-455F-960A-3C1E0C3CB5B5}" presName="child4group" presStyleCnt="0"/>
      <dgm:spPr/>
    </dgm:pt>
    <dgm:pt modelId="{F3EA14DF-DDAC-437E-9BB0-47E6715606E4}" type="pres">
      <dgm:prSet presAssocID="{F02E1A93-9C19-455F-960A-3C1E0C3CB5B5}" presName="child4" presStyleLbl="bgAcc1" presStyleIdx="3" presStyleCnt="4"/>
      <dgm:spPr/>
    </dgm:pt>
    <dgm:pt modelId="{0E90985C-17CC-423E-9B4B-353795305AA3}" type="pres">
      <dgm:prSet presAssocID="{F02E1A93-9C19-455F-960A-3C1E0C3CB5B5}" presName="child4Text" presStyleLbl="bgAcc1" presStyleIdx="3" presStyleCnt="4">
        <dgm:presLayoutVars>
          <dgm:bulletEnabled val="1"/>
        </dgm:presLayoutVars>
      </dgm:prSet>
      <dgm:spPr/>
    </dgm:pt>
    <dgm:pt modelId="{CBF8E10B-D411-441E-ABF9-939BFB17F877}" type="pres">
      <dgm:prSet presAssocID="{F02E1A93-9C19-455F-960A-3C1E0C3CB5B5}" presName="childPlaceholder" presStyleCnt="0"/>
      <dgm:spPr/>
    </dgm:pt>
    <dgm:pt modelId="{3C2C6EB3-9393-4B36-92EE-168C9DF4CAF3}" type="pres">
      <dgm:prSet presAssocID="{F02E1A93-9C19-455F-960A-3C1E0C3CB5B5}" presName="circle" presStyleCnt="0"/>
      <dgm:spPr/>
    </dgm:pt>
    <dgm:pt modelId="{D8434EF1-560D-437C-934F-6794759B8D99}" type="pres">
      <dgm:prSet presAssocID="{F02E1A93-9C19-455F-960A-3C1E0C3CB5B5}" presName="quadrant1" presStyleLbl="node1" presStyleIdx="0" presStyleCnt="4">
        <dgm:presLayoutVars>
          <dgm:chMax val="1"/>
          <dgm:bulletEnabled val="1"/>
        </dgm:presLayoutVars>
      </dgm:prSet>
      <dgm:spPr/>
    </dgm:pt>
    <dgm:pt modelId="{44990F4B-0B4C-4CF4-B1AE-0181B08813F5}" type="pres">
      <dgm:prSet presAssocID="{F02E1A93-9C19-455F-960A-3C1E0C3CB5B5}" presName="quadrant2" presStyleLbl="node1" presStyleIdx="1" presStyleCnt="4">
        <dgm:presLayoutVars>
          <dgm:chMax val="1"/>
          <dgm:bulletEnabled val="1"/>
        </dgm:presLayoutVars>
      </dgm:prSet>
      <dgm:spPr/>
    </dgm:pt>
    <dgm:pt modelId="{8E820B1B-E6FF-4251-A07E-86B23CAA9BFD}" type="pres">
      <dgm:prSet presAssocID="{F02E1A93-9C19-455F-960A-3C1E0C3CB5B5}" presName="quadrant3" presStyleLbl="node1" presStyleIdx="2" presStyleCnt="4">
        <dgm:presLayoutVars>
          <dgm:chMax val="1"/>
          <dgm:bulletEnabled val="1"/>
        </dgm:presLayoutVars>
      </dgm:prSet>
      <dgm:spPr/>
    </dgm:pt>
    <dgm:pt modelId="{AA5DC59D-2DA2-4520-972C-F3DB74A1ABD9}" type="pres">
      <dgm:prSet presAssocID="{F02E1A93-9C19-455F-960A-3C1E0C3CB5B5}" presName="quadrant4" presStyleLbl="node1" presStyleIdx="3" presStyleCnt="4">
        <dgm:presLayoutVars>
          <dgm:chMax val="1"/>
          <dgm:bulletEnabled val="1"/>
        </dgm:presLayoutVars>
      </dgm:prSet>
      <dgm:spPr/>
    </dgm:pt>
    <dgm:pt modelId="{D65D0F9D-2475-43BC-B7B4-06D3612EAAD1}" type="pres">
      <dgm:prSet presAssocID="{F02E1A93-9C19-455F-960A-3C1E0C3CB5B5}" presName="quadrantPlaceholder" presStyleCnt="0"/>
      <dgm:spPr/>
    </dgm:pt>
    <dgm:pt modelId="{C0344608-C723-407F-9740-2EB114CC7D02}" type="pres">
      <dgm:prSet presAssocID="{F02E1A93-9C19-455F-960A-3C1E0C3CB5B5}" presName="center1" presStyleLbl="fgShp" presStyleIdx="0" presStyleCnt="2"/>
      <dgm:spPr/>
    </dgm:pt>
    <dgm:pt modelId="{8B9D442A-9B32-4CA1-B119-C0EED6D72AC5}" type="pres">
      <dgm:prSet presAssocID="{F02E1A93-9C19-455F-960A-3C1E0C3CB5B5}" presName="center2" presStyleLbl="fgShp" presStyleIdx="1" presStyleCnt="2"/>
      <dgm:spPr/>
    </dgm:pt>
  </dgm:ptLst>
  <dgm:cxnLst>
    <dgm:cxn modelId="{4AF02B06-E463-44BD-87C1-8BF979C75ED2}" srcId="{F02E1A93-9C19-455F-960A-3C1E0C3CB5B5}" destId="{BCE22C2B-6177-4ABC-A283-7EE95F798428}" srcOrd="3" destOrd="0" parTransId="{AC8157D0-19A1-4326-8323-8ED1742580BE}" sibTransId="{6B72802C-9A26-4A1F-B767-E9B4BEDC73C9}"/>
    <dgm:cxn modelId="{413B291E-6963-4614-8A77-9C016C3F9CC3}" type="presOf" srcId="{4E95D719-D108-4E07-B6B6-1E95F1DC2620}" destId="{0EA115B4-93E9-4387-8870-7DF2CB63F9F0}" srcOrd="1" destOrd="0" presId="urn:microsoft.com/office/officeart/2005/8/layout/cycle4"/>
    <dgm:cxn modelId="{36063B26-D389-4911-805B-00275B21BD4D}" srcId="{F02E1A93-9C19-455F-960A-3C1E0C3CB5B5}" destId="{1219566A-266B-462D-BBAD-77CADA4B7DB7}" srcOrd="2" destOrd="0" parTransId="{9422188B-39FE-4AB5-BD22-D6BB425786F7}" sibTransId="{16E43EFB-D0CB-4FB9-A9D3-646A08DC6B8C}"/>
    <dgm:cxn modelId="{7932382C-DB22-43A8-A402-38457DAC7FFB}" srcId="{1219566A-266B-462D-BBAD-77CADA4B7DB7}" destId="{4E95D719-D108-4E07-B6B6-1E95F1DC2620}" srcOrd="0" destOrd="0" parTransId="{91C5D3C5-BC6E-4FFA-894C-7530BA852BB5}" sibTransId="{5A5D6A1D-3226-4A65-B254-23F106B0BB2C}"/>
    <dgm:cxn modelId="{88FBA162-34C5-4C7E-B0A7-49E26F2C3B61}" type="presOf" srcId="{3E715C6F-D0BD-4145-9A09-E81CCC6938E3}" destId="{F3EA14DF-DDAC-437E-9BB0-47E6715606E4}" srcOrd="0" destOrd="0" presId="urn:microsoft.com/office/officeart/2005/8/layout/cycle4"/>
    <dgm:cxn modelId="{2236A145-B518-4012-BDA6-01DAC3785BE4}" type="presOf" srcId="{C64F2B7F-770D-443C-BF1E-A142B099FD5F}" destId="{4C5E6ECC-DF1C-406E-921F-5B7771697A77}" srcOrd="0" destOrd="0" presId="urn:microsoft.com/office/officeart/2005/8/layout/cycle4"/>
    <dgm:cxn modelId="{17B4344A-34C1-4F42-A6D2-E0B365EA889D}" srcId="{F02E1A93-9C19-455F-960A-3C1E0C3CB5B5}" destId="{07C6DDE2-91FD-4CD3-A2A2-DAE9A4AFF23C}" srcOrd="1" destOrd="0" parTransId="{B39CB9D4-A40B-4D54-B607-306BBAE2B0B7}" sibTransId="{0DA24D1B-AC8C-4C3A-BD39-98D7F5D0D08D}"/>
    <dgm:cxn modelId="{D37F2A4B-88F6-4246-88E3-FF8469739A93}" srcId="{F02E1A93-9C19-455F-960A-3C1E0C3CB5B5}" destId="{29124D36-B53D-44E9-9B9C-0D893DC4B616}" srcOrd="0" destOrd="0" parTransId="{B18556D5-7DFD-463D-874C-951F4D5BC55A}" sibTransId="{9482866D-625F-4B9D-8B6D-4F8A81D683E2}"/>
    <dgm:cxn modelId="{A5521A6D-864E-49D0-A3BB-AB063D0768AF}" type="presOf" srcId="{4E95D719-D108-4E07-B6B6-1E95F1DC2620}" destId="{6B216E4A-34C9-4404-8CA5-2362F4481433}" srcOrd="0" destOrd="0" presId="urn:microsoft.com/office/officeart/2005/8/layout/cycle4"/>
    <dgm:cxn modelId="{5589656D-2B5F-44E3-B7F4-A2B4D2FEDD2C}" srcId="{07C6DDE2-91FD-4CD3-A2A2-DAE9A4AFF23C}" destId="{734873E6-BF89-4A05-A81B-950F6E6AA813}" srcOrd="0" destOrd="0" parTransId="{3D83898D-3AAA-4BB7-8485-6991279C8A8D}" sibTransId="{EADBD704-2BAF-4C92-A25B-1AAFF04C490B}"/>
    <dgm:cxn modelId="{43CC8A57-C177-4D43-9656-DB5D69BEE0D8}" type="presOf" srcId="{734873E6-BF89-4A05-A81B-950F6E6AA813}" destId="{153C4B44-98D2-4C14-8894-C66381E36D25}" srcOrd="1" destOrd="0" presId="urn:microsoft.com/office/officeart/2005/8/layout/cycle4"/>
    <dgm:cxn modelId="{8B9DFF80-DBF8-49AF-B371-9CED9B45F9A5}" type="presOf" srcId="{3E715C6F-D0BD-4145-9A09-E81CCC6938E3}" destId="{0E90985C-17CC-423E-9B4B-353795305AA3}" srcOrd="1" destOrd="0" presId="urn:microsoft.com/office/officeart/2005/8/layout/cycle4"/>
    <dgm:cxn modelId="{31D8C68F-DAD5-4D2C-ABD3-21CF8D8A3C84}" type="presOf" srcId="{734873E6-BF89-4A05-A81B-950F6E6AA813}" destId="{95979C32-DBB7-4FEC-AF12-6B4CB0817A04}" srcOrd="0" destOrd="0" presId="urn:microsoft.com/office/officeart/2005/8/layout/cycle4"/>
    <dgm:cxn modelId="{86C3E993-E39F-4A54-AD52-63820C0C7636}" type="presOf" srcId="{07C6DDE2-91FD-4CD3-A2A2-DAE9A4AFF23C}" destId="{44990F4B-0B4C-4CF4-B1AE-0181B08813F5}" srcOrd="0" destOrd="0" presId="urn:microsoft.com/office/officeart/2005/8/layout/cycle4"/>
    <dgm:cxn modelId="{1A4B2794-9691-45D5-AF6A-674586B82C59}" type="presOf" srcId="{C64F2B7F-770D-443C-BF1E-A142B099FD5F}" destId="{C7906833-65E7-4F22-BEC5-82D0EFB37DF6}" srcOrd="1" destOrd="0" presId="urn:microsoft.com/office/officeart/2005/8/layout/cycle4"/>
    <dgm:cxn modelId="{51F06D97-BEAC-475A-9E98-916C1A1BD55B}" srcId="{29124D36-B53D-44E9-9B9C-0D893DC4B616}" destId="{C64F2B7F-770D-443C-BF1E-A142B099FD5F}" srcOrd="0" destOrd="0" parTransId="{A8ED8F2E-9A2F-4EF1-83F1-880E6850009E}" sibTransId="{8FC7B2DC-7ABB-4DBD-B4D9-C3E3C5E361E4}"/>
    <dgm:cxn modelId="{845E2E99-4E4F-4526-B993-41D423B57DC3}" type="presOf" srcId="{F02E1A93-9C19-455F-960A-3C1E0C3CB5B5}" destId="{E73A8511-08CB-4B17-A6B6-3F1EE92DF2D5}" srcOrd="0" destOrd="0" presId="urn:microsoft.com/office/officeart/2005/8/layout/cycle4"/>
    <dgm:cxn modelId="{DD07CAB5-6293-4EC6-9ADD-09B09E057148}" type="presOf" srcId="{29124D36-B53D-44E9-9B9C-0D893DC4B616}" destId="{D8434EF1-560D-437C-934F-6794759B8D99}" srcOrd="0" destOrd="0" presId="urn:microsoft.com/office/officeart/2005/8/layout/cycle4"/>
    <dgm:cxn modelId="{B7B2DDB5-3944-49C4-B679-D77E728FFBE0}" type="presOf" srcId="{1219566A-266B-462D-BBAD-77CADA4B7DB7}" destId="{8E820B1B-E6FF-4251-A07E-86B23CAA9BFD}" srcOrd="0" destOrd="0" presId="urn:microsoft.com/office/officeart/2005/8/layout/cycle4"/>
    <dgm:cxn modelId="{A63BBEBF-3AD5-4DCA-BFB2-572EBAE18524}" srcId="{BCE22C2B-6177-4ABC-A283-7EE95F798428}" destId="{3E715C6F-D0BD-4145-9A09-E81CCC6938E3}" srcOrd="0" destOrd="0" parTransId="{AC183CA0-B8FF-4691-AF4E-409FA02B1A28}" sibTransId="{D0F349F8-A959-4B67-9163-EA3253DD8951}"/>
    <dgm:cxn modelId="{6601E3ED-6F48-433A-B21F-3F160CA1A61F}" type="presOf" srcId="{BCE22C2B-6177-4ABC-A283-7EE95F798428}" destId="{AA5DC59D-2DA2-4520-972C-F3DB74A1ABD9}" srcOrd="0" destOrd="0" presId="urn:microsoft.com/office/officeart/2005/8/layout/cycle4"/>
    <dgm:cxn modelId="{50CA3C16-09B4-4C17-AB48-841EEB85BF6A}" type="presParOf" srcId="{E73A8511-08CB-4B17-A6B6-3F1EE92DF2D5}" destId="{897FCEB5-47E1-425F-8992-8F0C42EB4E51}" srcOrd="0" destOrd="0" presId="urn:microsoft.com/office/officeart/2005/8/layout/cycle4"/>
    <dgm:cxn modelId="{D89F1C9D-EC54-4C49-A5FE-2E245717B362}" type="presParOf" srcId="{897FCEB5-47E1-425F-8992-8F0C42EB4E51}" destId="{351FD778-04A4-42C7-93F2-CF12E20F2D86}" srcOrd="0" destOrd="0" presId="urn:microsoft.com/office/officeart/2005/8/layout/cycle4"/>
    <dgm:cxn modelId="{FC660F48-D1C3-4D0C-A2A5-E579058F5885}" type="presParOf" srcId="{351FD778-04A4-42C7-93F2-CF12E20F2D86}" destId="{4C5E6ECC-DF1C-406E-921F-5B7771697A77}" srcOrd="0" destOrd="0" presId="urn:microsoft.com/office/officeart/2005/8/layout/cycle4"/>
    <dgm:cxn modelId="{E6AEADD4-BD53-4EAF-917A-B30B8D05E3E0}" type="presParOf" srcId="{351FD778-04A4-42C7-93F2-CF12E20F2D86}" destId="{C7906833-65E7-4F22-BEC5-82D0EFB37DF6}" srcOrd="1" destOrd="0" presId="urn:microsoft.com/office/officeart/2005/8/layout/cycle4"/>
    <dgm:cxn modelId="{937E7A07-8818-4291-B897-9DBA7C55F75E}" type="presParOf" srcId="{897FCEB5-47E1-425F-8992-8F0C42EB4E51}" destId="{980ECF7A-2F38-4FEC-88B9-5DC235CC4E2A}" srcOrd="1" destOrd="0" presId="urn:microsoft.com/office/officeart/2005/8/layout/cycle4"/>
    <dgm:cxn modelId="{A1D0A004-F68C-4E47-9A1C-93D325BD286A}" type="presParOf" srcId="{980ECF7A-2F38-4FEC-88B9-5DC235CC4E2A}" destId="{95979C32-DBB7-4FEC-AF12-6B4CB0817A04}" srcOrd="0" destOrd="0" presId="urn:microsoft.com/office/officeart/2005/8/layout/cycle4"/>
    <dgm:cxn modelId="{DC688AEF-6AC8-4DE0-A59F-4512388657EE}" type="presParOf" srcId="{980ECF7A-2F38-4FEC-88B9-5DC235CC4E2A}" destId="{153C4B44-98D2-4C14-8894-C66381E36D25}" srcOrd="1" destOrd="0" presId="urn:microsoft.com/office/officeart/2005/8/layout/cycle4"/>
    <dgm:cxn modelId="{FD89E224-8FFE-48C4-ABF8-9AA31FD17195}" type="presParOf" srcId="{897FCEB5-47E1-425F-8992-8F0C42EB4E51}" destId="{BC2A11D6-FE40-441D-89A3-42C6CFC41EC8}" srcOrd="2" destOrd="0" presId="urn:microsoft.com/office/officeart/2005/8/layout/cycle4"/>
    <dgm:cxn modelId="{5523CBF5-0623-4535-A82A-EC348CB414E0}" type="presParOf" srcId="{BC2A11D6-FE40-441D-89A3-42C6CFC41EC8}" destId="{6B216E4A-34C9-4404-8CA5-2362F4481433}" srcOrd="0" destOrd="0" presId="urn:microsoft.com/office/officeart/2005/8/layout/cycle4"/>
    <dgm:cxn modelId="{3CE5DE0E-9883-4FBF-B3F4-B8A8138D37F7}" type="presParOf" srcId="{BC2A11D6-FE40-441D-89A3-42C6CFC41EC8}" destId="{0EA115B4-93E9-4387-8870-7DF2CB63F9F0}" srcOrd="1" destOrd="0" presId="urn:microsoft.com/office/officeart/2005/8/layout/cycle4"/>
    <dgm:cxn modelId="{F8485DBB-2C72-43D7-8BCD-CB3F11CB9366}" type="presParOf" srcId="{897FCEB5-47E1-425F-8992-8F0C42EB4E51}" destId="{8F3D0DE2-0386-4F51-962F-0AD7E2C68B81}" srcOrd="3" destOrd="0" presId="urn:microsoft.com/office/officeart/2005/8/layout/cycle4"/>
    <dgm:cxn modelId="{0F43F747-2508-4C69-A893-33CB6546388F}" type="presParOf" srcId="{8F3D0DE2-0386-4F51-962F-0AD7E2C68B81}" destId="{F3EA14DF-DDAC-437E-9BB0-47E6715606E4}" srcOrd="0" destOrd="0" presId="urn:microsoft.com/office/officeart/2005/8/layout/cycle4"/>
    <dgm:cxn modelId="{2ED99EA3-7FDD-4DB9-BAA9-F5CA30991674}" type="presParOf" srcId="{8F3D0DE2-0386-4F51-962F-0AD7E2C68B81}" destId="{0E90985C-17CC-423E-9B4B-353795305AA3}" srcOrd="1" destOrd="0" presId="urn:microsoft.com/office/officeart/2005/8/layout/cycle4"/>
    <dgm:cxn modelId="{568DE3BC-9402-42A7-84D6-265B0C426BD0}" type="presParOf" srcId="{897FCEB5-47E1-425F-8992-8F0C42EB4E51}" destId="{CBF8E10B-D411-441E-ABF9-939BFB17F877}" srcOrd="4" destOrd="0" presId="urn:microsoft.com/office/officeart/2005/8/layout/cycle4"/>
    <dgm:cxn modelId="{DC048DB2-956A-4BAD-A680-9C5A395DEF27}" type="presParOf" srcId="{E73A8511-08CB-4B17-A6B6-3F1EE92DF2D5}" destId="{3C2C6EB3-9393-4B36-92EE-168C9DF4CAF3}" srcOrd="1" destOrd="0" presId="urn:microsoft.com/office/officeart/2005/8/layout/cycle4"/>
    <dgm:cxn modelId="{B5BF8316-44C5-4C45-9DEA-3E0477964DD1}" type="presParOf" srcId="{3C2C6EB3-9393-4B36-92EE-168C9DF4CAF3}" destId="{D8434EF1-560D-437C-934F-6794759B8D99}" srcOrd="0" destOrd="0" presId="urn:microsoft.com/office/officeart/2005/8/layout/cycle4"/>
    <dgm:cxn modelId="{C90F82CE-59E9-4089-B058-997B6092F3DF}" type="presParOf" srcId="{3C2C6EB3-9393-4B36-92EE-168C9DF4CAF3}" destId="{44990F4B-0B4C-4CF4-B1AE-0181B08813F5}" srcOrd="1" destOrd="0" presId="urn:microsoft.com/office/officeart/2005/8/layout/cycle4"/>
    <dgm:cxn modelId="{A83BA31C-35A4-4930-92FC-C00831C9088B}" type="presParOf" srcId="{3C2C6EB3-9393-4B36-92EE-168C9DF4CAF3}" destId="{8E820B1B-E6FF-4251-A07E-86B23CAA9BFD}" srcOrd="2" destOrd="0" presId="urn:microsoft.com/office/officeart/2005/8/layout/cycle4"/>
    <dgm:cxn modelId="{C84F6CBB-E4E8-48A2-B82E-1318B037CEC8}" type="presParOf" srcId="{3C2C6EB3-9393-4B36-92EE-168C9DF4CAF3}" destId="{AA5DC59D-2DA2-4520-972C-F3DB74A1ABD9}" srcOrd="3" destOrd="0" presId="urn:microsoft.com/office/officeart/2005/8/layout/cycle4"/>
    <dgm:cxn modelId="{4F04C992-4103-4961-B290-23D85D3886FF}" type="presParOf" srcId="{3C2C6EB3-9393-4B36-92EE-168C9DF4CAF3}" destId="{D65D0F9D-2475-43BC-B7B4-06D3612EAAD1}" srcOrd="4" destOrd="0" presId="urn:microsoft.com/office/officeart/2005/8/layout/cycle4"/>
    <dgm:cxn modelId="{EB89D6B5-56C0-4113-9DA3-86377AD91CEB}" type="presParOf" srcId="{E73A8511-08CB-4B17-A6B6-3F1EE92DF2D5}" destId="{C0344608-C723-407F-9740-2EB114CC7D02}" srcOrd="2" destOrd="0" presId="urn:microsoft.com/office/officeart/2005/8/layout/cycle4"/>
    <dgm:cxn modelId="{DC11C0FA-8569-4F8A-BC19-A10436468EC5}" type="presParOf" srcId="{E73A8511-08CB-4B17-A6B6-3F1EE92DF2D5}" destId="{8B9D442A-9B32-4CA1-B119-C0EED6D72AC5}"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EE28B8B-23BC-4221-B45A-1FB614E62A3F}" type="doc">
      <dgm:prSet loTypeId="urn:microsoft.com/office/officeart/2008/layout/VerticalAccentList" loCatId="list" qsTypeId="urn:microsoft.com/office/officeart/2005/8/quickstyle/simple1" qsCatId="simple" csTypeId="urn:microsoft.com/office/officeart/2005/8/colors/colorful4" csCatId="colorful" phldr="1"/>
      <dgm:spPr/>
      <dgm:t>
        <a:bodyPr/>
        <a:lstStyle/>
        <a:p>
          <a:endParaRPr lang="en-GB"/>
        </a:p>
      </dgm:t>
    </dgm:pt>
    <dgm:pt modelId="{0C3998EC-1E8E-4A3E-ADE5-F0549ECE1772}">
      <dgm:prSet phldrT="[Text]"/>
      <dgm:spPr/>
      <dgm:t>
        <a:bodyPr/>
        <a:lstStyle/>
        <a:p>
          <a:r>
            <a:rPr lang="en-GB" dirty="0"/>
            <a:t>Why?</a:t>
          </a:r>
        </a:p>
      </dgm:t>
    </dgm:pt>
    <dgm:pt modelId="{ADE9AD21-7AEC-44F3-B651-88FFAE5F1225}" type="parTrans" cxnId="{EAE57892-C5C3-47A9-8C8B-F3D88E940E7E}">
      <dgm:prSet/>
      <dgm:spPr/>
      <dgm:t>
        <a:bodyPr/>
        <a:lstStyle/>
        <a:p>
          <a:endParaRPr lang="en-GB"/>
        </a:p>
      </dgm:t>
    </dgm:pt>
    <dgm:pt modelId="{85DE3DEF-8AA7-4E22-85A0-4A5A0415E840}" type="sibTrans" cxnId="{EAE57892-C5C3-47A9-8C8B-F3D88E940E7E}">
      <dgm:prSet/>
      <dgm:spPr/>
      <dgm:t>
        <a:bodyPr/>
        <a:lstStyle/>
        <a:p>
          <a:endParaRPr lang="en-GB"/>
        </a:p>
      </dgm:t>
    </dgm:pt>
    <dgm:pt modelId="{3BC90576-F346-479D-89CB-D5D788F125D6}">
      <dgm:prSet phldrT="[Text]"/>
      <dgm:spPr/>
      <dgm:t>
        <a:bodyPr/>
        <a:lstStyle/>
        <a:p>
          <a:r>
            <a:rPr lang="en-GB" dirty="0"/>
            <a:t>Bonding</a:t>
          </a:r>
          <a:r>
            <a:rPr lang="en-GB" baseline="0" dirty="0"/>
            <a:t> with the unborn baby supports the mum and baby to build a relationship from early on.  Unborn babies can recognise familiar sounds such as peoples’ voices or songs.  Every pregnancy is different and some women can bond from early on whilst others can take longer</a:t>
          </a:r>
          <a:endParaRPr lang="en-GB" dirty="0"/>
        </a:p>
      </dgm:t>
    </dgm:pt>
    <dgm:pt modelId="{3A01BBFD-45D4-4BB0-AED6-A7350731BB9B}" type="parTrans" cxnId="{86E1703F-2BE1-4026-B9D8-FB77A99984B6}">
      <dgm:prSet/>
      <dgm:spPr/>
      <dgm:t>
        <a:bodyPr/>
        <a:lstStyle/>
        <a:p>
          <a:endParaRPr lang="en-GB"/>
        </a:p>
      </dgm:t>
    </dgm:pt>
    <dgm:pt modelId="{A8A28F38-5834-4484-A080-ADA4D2214870}" type="sibTrans" cxnId="{86E1703F-2BE1-4026-B9D8-FB77A99984B6}">
      <dgm:prSet/>
      <dgm:spPr/>
      <dgm:t>
        <a:bodyPr/>
        <a:lstStyle/>
        <a:p>
          <a:endParaRPr lang="en-GB"/>
        </a:p>
      </dgm:t>
    </dgm:pt>
    <dgm:pt modelId="{7720CE53-610C-4FFB-9498-1D78897FE6AC}">
      <dgm:prSet phldrT="[Text]"/>
      <dgm:spPr/>
      <dgm:t>
        <a:bodyPr/>
        <a:lstStyle/>
        <a:p>
          <a:r>
            <a:rPr lang="en-GB" dirty="0"/>
            <a:t>How?</a:t>
          </a:r>
        </a:p>
      </dgm:t>
    </dgm:pt>
    <dgm:pt modelId="{9A329A21-F842-4BE4-B6EC-38E294C9E94D}" type="parTrans" cxnId="{6C39E9BF-A412-41B4-8F5E-001C986231C8}">
      <dgm:prSet/>
      <dgm:spPr/>
      <dgm:t>
        <a:bodyPr/>
        <a:lstStyle/>
        <a:p>
          <a:endParaRPr lang="en-GB"/>
        </a:p>
      </dgm:t>
    </dgm:pt>
    <dgm:pt modelId="{DCB32635-3402-4ED9-BB29-D31EEB423B0A}" type="sibTrans" cxnId="{6C39E9BF-A412-41B4-8F5E-001C986231C8}">
      <dgm:prSet/>
      <dgm:spPr/>
      <dgm:t>
        <a:bodyPr/>
        <a:lstStyle/>
        <a:p>
          <a:endParaRPr lang="en-GB"/>
        </a:p>
      </dgm:t>
    </dgm:pt>
    <dgm:pt modelId="{A2C8AC7D-DE85-4131-BDCE-910E7DF35FD1}">
      <dgm:prSet phldrT="[Text]"/>
      <dgm:spPr/>
      <dgm:t>
        <a:bodyPr/>
        <a:lstStyle/>
        <a:p>
          <a:r>
            <a:rPr lang="en-US" dirty="0"/>
            <a:t>There are lots of different ways a women can bond with her unborn baby.  This can include; talking to the baby, singing songs or playing music, memory books/boxes and preparing for the baby.</a:t>
          </a:r>
          <a:endParaRPr lang="en-GB" dirty="0"/>
        </a:p>
      </dgm:t>
    </dgm:pt>
    <dgm:pt modelId="{BF9C1C85-50CB-4DF2-B153-D349AA330509}" type="parTrans" cxnId="{7F19936F-0DB8-4E72-8E1E-8A3145DB2ACF}">
      <dgm:prSet/>
      <dgm:spPr/>
      <dgm:t>
        <a:bodyPr/>
        <a:lstStyle/>
        <a:p>
          <a:endParaRPr lang="en-GB"/>
        </a:p>
      </dgm:t>
    </dgm:pt>
    <dgm:pt modelId="{748BACA9-F4C9-4C12-8246-BB576C13BE73}" type="sibTrans" cxnId="{7F19936F-0DB8-4E72-8E1E-8A3145DB2ACF}">
      <dgm:prSet/>
      <dgm:spPr/>
      <dgm:t>
        <a:bodyPr/>
        <a:lstStyle/>
        <a:p>
          <a:endParaRPr lang="en-GB"/>
        </a:p>
      </dgm:t>
    </dgm:pt>
    <dgm:pt modelId="{D3DC0226-25F7-4DFF-9A26-ED1E99F6C8D1}">
      <dgm:prSet phldrT="[Text]"/>
      <dgm:spPr/>
      <dgm:t>
        <a:bodyPr/>
        <a:lstStyle/>
        <a:p>
          <a:r>
            <a:rPr lang="en-GB" dirty="0"/>
            <a:t>Who else?</a:t>
          </a:r>
        </a:p>
      </dgm:t>
    </dgm:pt>
    <dgm:pt modelId="{0CBCA547-17AE-4D2D-87BB-6F409D25BBC1}" type="parTrans" cxnId="{00DCD827-96B0-4BF8-924A-676F449B25EC}">
      <dgm:prSet/>
      <dgm:spPr/>
      <dgm:t>
        <a:bodyPr/>
        <a:lstStyle/>
        <a:p>
          <a:endParaRPr lang="en-GB"/>
        </a:p>
      </dgm:t>
    </dgm:pt>
    <dgm:pt modelId="{74AE3974-BDEA-4F3A-9D8E-71C2929DCA25}" type="sibTrans" cxnId="{00DCD827-96B0-4BF8-924A-676F449B25EC}">
      <dgm:prSet/>
      <dgm:spPr/>
      <dgm:t>
        <a:bodyPr/>
        <a:lstStyle/>
        <a:p>
          <a:endParaRPr lang="en-GB"/>
        </a:p>
      </dgm:t>
    </dgm:pt>
    <dgm:pt modelId="{541A16E6-03D5-43BD-B2AE-9084977CD07E}">
      <dgm:prSet phldrT="[Text]"/>
      <dgm:spPr/>
      <dgm:t>
        <a:bodyPr/>
        <a:lstStyle/>
        <a:p>
          <a:r>
            <a:rPr lang="en-US" dirty="0"/>
            <a:t>Getting others involved who are interested in keeping you and the baby safe can help with bonding and reducing stress levels.  They can get involved by attending scans, talking to the baby or maybe discussing with the mum what they think the baby might be like</a:t>
          </a:r>
          <a:endParaRPr lang="en-GB" dirty="0"/>
        </a:p>
      </dgm:t>
    </dgm:pt>
    <dgm:pt modelId="{4A5824DF-32B9-4CAE-8B6B-08A2D0D3F0EB}" type="parTrans" cxnId="{EC6290A1-35EB-40FB-9072-1CC3C97F7604}">
      <dgm:prSet/>
      <dgm:spPr/>
      <dgm:t>
        <a:bodyPr/>
        <a:lstStyle/>
        <a:p>
          <a:endParaRPr lang="en-GB"/>
        </a:p>
      </dgm:t>
    </dgm:pt>
    <dgm:pt modelId="{264CF9EC-2141-4AD6-A3E6-85D855308ED2}" type="sibTrans" cxnId="{EC6290A1-35EB-40FB-9072-1CC3C97F7604}">
      <dgm:prSet/>
      <dgm:spPr/>
      <dgm:t>
        <a:bodyPr/>
        <a:lstStyle/>
        <a:p>
          <a:endParaRPr lang="en-GB"/>
        </a:p>
      </dgm:t>
    </dgm:pt>
    <dgm:pt modelId="{97804986-A000-4BB0-9DAB-667659F7E152}" type="pres">
      <dgm:prSet presAssocID="{0EE28B8B-23BC-4221-B45A-1FB614E62A3F}" presName="Name0" presStyleCnt="0">
        <dgm:presLayoutVars>
          <dgm:chMax/>
          <dgm:chPref/>
          <dgm:dir/>
        </dgm:presLayoutVars>
      </dgm:prSet>
      <dgm:spPr/>
    </dgm:pt>
    <dgm:pt modelId="{AD4979A6-8885-4B26-8137-6A7892B591CA}" type="pres">
      <dgm:prSet presAssocID="{0C3998EC-1E8E-4A3E-ADE5-F0549ECE1772}" presName="parenttextcomposite" presStyleCnt="0"/>
      <dgm:spPr/>
    </dgm:pt>
    <dgm:pt modelId="{A8087AC2-B82B-49F7-9E64-3E1F7CBA1050}" type="pres">
      <dgm:prSet presAssocID="{0C3998EC-1E8E-4A3E-ADE5-F0549ECE1772}" presName="parenttext" presStyleLbl="revTx" presStyleIdx="0" presStyleCnt="3">
        <dgm:presLayoutVars>
          <dgm:chMax/>
          <dgm:chPref val="2"/>
          <dgm:bulletEnabled val="1"/>
        </dgm:presLayoutVars>
      </dgm:prSet>
      <dgm:spPr/>
    </dgm:pt>
    <dgm:pt modelId="{9016D10B-C477-4619-AC76-0143AB03B510}" type="pres">
      <dgm:prSet presAssocID="{0C3998EC-1E8E-4A3E-ADE5-F0549ECE1772}" presName="composite" presStyleCnt="0"/>
      <dgm:spPr/>
    </dgm:pt>
    <dgm:pt modelId="{7C591C67-D8C7-47FA-B7A2-F5ECC8A167F1}" type="pres">
      <dgm:prSet presAssocID="{0C3998EC-1E8E-4A3E-ADE5-F0549ECE1772}" presName="chevron1" presStyleLbl="alignNode1" presStyleIdx="0" presStyleCnt="21"/>
      <dgm:spPr/>
    </dgm:pt>
    <dgm:pt modelId="{8BECE5C3-8750-4405-A5B1-70A3475A65AF}" type="pres">
      <dgm:prSet presAssocID="{0C3998EC-1E8E-4A3E-ADE5-F0549ECE1772}" presName="chevron2" presStyleLbl="alignNode1" presStyleIdx="1" presStyleCnt="21"/>
      <dgm:spPr/>
    </dgm:pt>
    <dgm:pt modelId="{5879A1DF-D59D-4912-88C4-7E6537BB4B46}" type="pres">
      <dgm:prSet presAssocID="{0C3998EC-1E8E-4A3E-ADE5-F0549ECE1772}" presName="chevron3" presStyleLbl="alignNode1" presStyleIdx="2" presStyleCnt="21"/>
      <dgm:spPr/>
    </dgm:pt>
    <dgm:pt modelId="{A43042CB-5EC0-4D20-951F-67721EF0107B}" type="pres">
      <dgm:prSet presAssocID="{0C3998EC-1E8E-4A3E-ADE5-F0549ECE1772}" presName="chevron4" presStyleLbl="alignNode1" presStyleIdx="3" presStyleCnt="21"/>
      <dgm:spPr/>
    </dgm:pt>
    <dgm:pt modelId="{116FCE29-5CE6-4212-8442-CBB6A3E6B9AE}" type="pres">
      <dgm:prSet presAssocID="{0C3998EC-1E8E-4A3E-ADE5-F0549ECE1772}" presName="chevron5" presStyleLbl="alignNode1" presStyleIdx="4" presStyleCnt="21"/>
      <dgm:spPr/>
    </dgm:pt>
    <dgm:pt modelId="{6B75F10C-B6E3-4A42-B259-214A6A9C3B01}" type="pres">
      <dgm:prSet presAssocID="{0C3998EC-1E8E-4A3E-ADE5-F0549ECE1772}" presName="chevron6" presStyleLbl="alignNode1" presStyleIdx="5" presStyleCnt="21"/>
      <dgm:spPr/>
    </dgm:pt>
    <dgm:pt modelId="{E4C23818-E3F4-4784-8A05-2FE9AB79F99B}" type="pres">
      <dgm:prSet presAssocID="{0C3998EC-1E8E-4A3E-ADE5-F0549ECE1772}" presName="chevron7" presStyleLbl="alignNode1" presStyleIdx="6" presStyleCnt="21"/>
      <dgm:spPr/>
    </dgm:pt>
    <dgm:pt modelId="{1B9C723F-B1A2-4AD9-B3D0-C31844C30588}" type="pres">
      <dgm:prSet presAssocID="{0C3998EC-1E8E-4A3E-ADE5-F0549ECE1772}" presName="childtext" presStyleLbl="solidFgAcc1" presStyleIdx="0" presStyleCnt="3">
        <dgm:presLayoutVars>
          <dgm:chMax/>
          <dgm:chPref val="0"/>
          <dgm:bulletEnabled val="1"/>
        </dgm:presLayoutVars>
      </dgm:prSet>
      <dgm:spPr/>
    </dgm:pt>
    <dgm:pt modelId="{FDB37DF3-7E1A-4B04-B931-4EDDFD461A93}" type="pres">
      <dgm:prSet presAssocID="{85DE3DEF-8AA7-4E22-85A0-4A5A0415E840}" presName="sibTrans" presStyleCnt="0"/>
      <dgm:spPr/>
    </dgm:pt>
    <dgm:pt modelId="{05CAE746-9FE5-476E-8688-B181588241DC}" type="pres">
      <dgm:prSet presAssocID="{7720CE53-610C-4FFB-9498-1D78897FE6AC}" presName="parenttextcomposite" presStyleCnt="0"/>
      <dgm:spPr/>
    </dgm:pt>
    <dgm:pt modelId="{C9A7DDC4-AFE7-4570-983D-7AA5C670B6F4}" type="pres">
      <dgm:prSet presAssocID="{7720CE53-610C-4FFB-9498-1D78897FE6AC}" presName="parenttext" presStyleLbl="revTx" presStyleIdx="1" presStyleCnt="3">
        <dgm:presLayoutVars>
          <dgm:chMax/>
          <dgm:chPref val="2"/>
          <dgm:bulletEnabled val="1"/>
        </dgm:presLayoutVars>
      </dgm:prSet>
      <dgm:spPr/>
    </dgm:pt>
    <dgm:pt modelId="{56026218-7907-415A-BF7D-BDE282C713BE}" type="pres">
      <dgm:prSet presAssocID="{7720CE53-610C-4FFB-9498-1D78897FE6AC}" presName="composite" presStyleCnt="0"/>
      <dgm:spPr/>
    </dgm:pt>
    <dgm:pt modelId="{C386F207-4FE0-4632-B3BB-A6DD6095D621}" type="pres">
      <dgm:prSet presAssocID="{7720CE53-610C-4FFB-9498-1D78897FE6AC}" presName="chevron1" presStyleLbl="alignNode1" presStyleIdx="7" presStyleCnt="21"/>
      <dgm:spPr/>
    </dgm:pt>
    <dgm:pt modelId="{B63ADDCF-7476-444D-AA74-D5B694512546}" type="pres">
      <dgm:prSet presAssocID="{7720CE53-610C-4FFB-9498-1D78897FE6AC}" presName="chevron2" presStyleLbl="alignNode1" presStyleIdx="8" presStyleCnt="21"/>
      <dgm:spPr/>
    </dgm:pt>
    <dgm:pt modelId="{C3CEFEA5-9EED-4168-B416-1FFED68EC452}" type="pres">
      <dgm:prSet presAssocID="{7720CE53-610C-4FFB-9498-1D78897FE6AC}" presName="chevron3" presStyleLbl="alignNode1" presStyleIdx="9" presStyleCnt="21"/>
      <dgm:spPr/>
    </dgm:pt>
    <dgm:pt modelId="{972C8240-D4A9-4B0F-9E10-573E8AEF8E2C}" type="pres">
      <dgm:prSet presAssocID="{7720CE53-610C-4FFB-9498-1D78897FE6AC}" presName="chevron4" presStyleLbl="alignNode1" presStyleIdx="10" presStyleCnt="21"/>
      <dgm:spPr/>
    </dgm:pt>
    <dgm:pt modelId="{47BE456A-7815-471C-BA35-BF2956FC9355}" type="pres">
      <dgm:prSet presAssocID="{7720CE53-610C-4FFB-9498-1D78897FE6AC}" presName="chevron5" presStyleLbl="alignNode1" presStyleIdx="11" presStyleCnt="21"/>
      <dgm:spPr/>
    </dgm:pt>
    <dgm:pt modelId="{9721DE20-85C9-484E-A70A-937B96D795D2}" type="pres">
      <dgm:prSet presAssocID="{7720CE53-610C-4FFB-9498-1D78897FE6AC}" presName="chevron6" presStyleLbl="alignNode1" presStyleIdx="12" presStyleCnt="21"/>
      <dgm:spPr/>
    </dgm:pt>
    <dgm:pt modelId="{858C54A7-8E13-4FF4-8C4C-481008C48BE6}" type="pres">
      <dgm:prSet presAssocID="{7720CE53-610C-4FFB-9498-1D78897FE6AC}" presName="chevron7" presStyleLbl="alignNode1" presStyleIdx="13" presStyleCnt="21"/>
      <dgm:spPr/>
    </dgm:pt>
    <dgm:pt modelId="{2DCA68DE-DC58-4ECD-B989-26C6C55C45FD}" type="pres">
      <dgm:prSet presAssocID="{7720CE53-610C-4FFB-9498-1D78897FE6AC}" presName="childtext" presStyleLbl="solidFgAcc1" presStyleIdx="1" presStyleCnt="3">
        <dgm:presLayoutVars>
          <dgm:chMax/>
          <dgm:chPref val="0"/>
          <dgm:bulletEnabled val="1"/>
        </dgm:presLayoutVars>
      </dgm:prSet>
      <dgm:spPr/>
    </dgm:pt>
    <dgm:pt modelId="{BEB387BC-ABC6-46A0-9AB3-0820CD1F60DD}" type="pres">
      <dgm:prSet presAssocID="{DCB32635-3402-4ED9-BB29-D31EEB423B0A}" presName="sibTrans" presStyleCnt="0"/>
      <dgm:spPr/>
    </dgm:pt>
    <dgm:pt modelId="{1AA7B2F7-3105-45D8-9E3D-6BA0FD819EC5}" type="pres">
      <dgm:prSet presAssocID="{D3DC0226-25F7-4DFF-9A26-ED1E99F6C8D1}" presName="parenttextcomposite" presStyleCnt="0"/>
      <dgm:spPr/>
    </dgm:pt>
    <dgm:pt modelId="{F7314D0A-8E8F-42B2-8AC7-758E367445F0}" type="pres">
      <dgm:prSet presAssocID="{D3DC0226-25F7-4DFF-9A26-ED1E99F6C8D1}" presName="parenttext" presStyleLbl="revTx" presStyleIdx="2" presStyleCnt="3">
        <dgm:presLayoutVars>
          <dgm:chMax/>
          <dgm:chPref val="2"/>
          <dgm:bulletEnabled val="1"/>
        </dgm:presLayoutVars>
      </dgm:prSet>
      <dgm:spPr/>
    </dgm:pt>
    <dgm:pt modelId="{432CB903-7F87-4FDB-8D88-434BBEFA64EE}" type="pres">
      <dgm:prSet presAssocID="{D3DC0226-25F7-4DFF-9A26-ED1E99F6C8D1}" presName="composite" presStyleCnt="0"/>
      <dgm:spPr/>
    </dgm:pt>
    <dgm:pt modelId="{73FBCF80-EA63-4385-911B-E84A1A287089}" type="pres">
      <dgm:prSet presAssocID="{D3DC0226-25F7-4DFF-9A26-ED1E99F6C8D1}" presName="chevron1" presStyleLbl="alignNode1" presStyleIdx="14" presStyleCnt="21"/>
      <dgm:spPr/>
    </dgm:pt>
    <dgm:pt modelId="{F1918F8F-46EB-4AE0-9476-D5A659CCD9F4}" type="pres">
      <dgm:prSet presAssocID="{D3DC0226-25F7-4DFF-9A26-ED1E99F6C8D1}" presName="chevron2" presStyleLbl="alignNode1" presStyleIdx="15" presStyleCnt="21"/>
      <dgm:spPr/>
    </dgm:pt>
    <dgm:pt modelId="{3B384893-287B-4860-81FF-DB75086197ED}" type="pres">
      <dgm:prSet presAssocID="{D3DC0226-25F7-4DFF-9A26-ED1E99F6C8D1}" presName="chevron3" presStyleLbl="alignNode1" presStyleIdx="16" presStyleCnt="21"/>
      <dgm:spPr/>
    </dgm:pt>
    <dgm:pt modelId="{06B24C5A-8AA9-4EE2-96CE-4CAC7794B93D}" type="pres">
      <dgm:prSet presAssocID="{D3DC0226-25F7-4DFF-9A26-ED1E99F6C8D1}" presName="chevron4" presStyleLbl="alignNode1" presStyleIdx="17" presStyleCnt="21"/>
      <dgm:spPr/>
    </dgm:pt>
    <dgm:pt modelId="{710538BA-7B2F-4266-A0C7-4B9B1B935A64}" type="pres">
      <dgm:prSet presAssocID="{D3DC0226-25F7-4DFF-9A26-ED1E99F6C8D1}" presName="chevron5" presStyleLbl="alignNode1" presStyleIdx="18" presStyleCnt="21"/>
      <dgm:spPr/>
    </dgm:pt>
    <dgm:pt modelId="{5C3577E8-86BE-45FA-B8CB-57F275239900}" type="pres">
      <dgm:prSet presAssocID="{D3DC0226-25F7-4DFF-9A26-ED1E99F6C8D1}" presName="chevron6" presStyleLbl="alignNode1" presStyleIdx="19" presStyleCnt="21"/>
      <dgm:spPr/>
    </dgm:pt>
    <dgm:pt modelId="{4D3494DF-4271-4FAB-BDDA-5EB32EB69038}" type="pres">
      <dgm:prSet presAssocID="{D3DC0226-25F7-4DFF-9A26-ED1E99F6C8D1}" presName="chevron7" presStyleLbl="alignNode1" presStyleIdx="20" presStyleCnt="21"/>
      <dgm:spPr/>
    </dgm:pt>
    <dgm:pt modelId="{89E17389-2892-4649-A7AC-5FCCE6A6B6F1}" type="pres">
      <dgm:prSet presAssocID="{D3DC0226-25F7-4DFF-9A26-ED1E99F6C8D1}" presName="childtext" presStyleLbl="solidFgAcc1" presStyleIdx="2" presStyleCnt="3">
        <dgm:presLayoutVars>
          <dgm:chMax/>
          <dgm:chPref val="0"/>
          <dgm:bulletEnabled val="1"/>
        </dgm:presLayoutVars>
      </dgm:prSet>
      <dgm:spPr/>
    </dgm:pt>
  </dgm:ptLst>
  <dgm:cxnLst>
    <dgm:cxn modelId="{7935690D-DC7F-4452-A5BA-4EEA5DA7E417}" type="presOf" srcId="{7720CE53-610C-4FFB-9498-1D78897FE6AC}" destId="{C9A7DDC4-AFE7-4570-983D-7AA5C670B6F4}" srcOrd="0" destOrd="0" presId="urn:microsoft.com/office/officeart/2008/layout/VerticalAccentList"/>
    <dgm:cxn modelId="{A2DDC320-E5FE-4C04-88AD-62FC86C79D3A}" type="presOf" srcId="{D3DC0226-25F7-4DFF-9A26-ED1E99F6C8D1}" destId="{F7314D0A-8E8F-42B2-8AC7-758E367445F0}" srcOrd="0" destOrd="0" presId="urn:microsoft.com/office/officeart/2008/layout/VerticalAccentList"/>
    <dgm:cxn modelId="{00DCD827-96B0-4BF8-924A-676F449B25EC}" srcId="{0EE28B8B-23BC-4221-B45A-1FB614E62A3F}" destId="{D3DC0226-25F7-4DFF-9A26-ED1E99F6C8D1}" srcOrd="2" destOrd="0" parTransId="{0CBCA547-17AE-4D2D-87BB-6F409D25BBC1}" sibTransId="{74AE3974-BDEA-4F3A-9D8E-71C2929DCA25}"/>
    <dgm:cxn modelId="{BB93E12C-ED38-4C7A-B4A0-BBC6CC55FC25}" type="presOf" srcId="{3BC90576-F346-479D-89CB-D5D788F125D6}" destId="{1B9C723F-B1A2-4AD9-B3D0-C31844C30588}" srcOrd="0" destOrd="0" presId="urn:microsoft.com/office/officeart/2008/layout/VerticalAccentList"/>
    <dgm:cxn modelId="{86E1703F-2BE1-4026-B9D8-FB77A99984B6}" srcId="{0C3998EC-1E8E-4A3E-ADE5-F0549ECE1772}" destId="{3BC90576-F346-479D-89CB-D5D788F125D6}" srcOrd="0" destOrd="0" parTransId="{3A01BBFD-45D4-4BB0-AED6-A7350731BB9B}" sibTransId="{A8A28F38-5834-4484-A080-ADA4D2214870}"/>
    <dgm:cxn modelId="{7F19936F-0DB8-4E72-8E1E-8A3145DB2ACF}" srcId="{7720CE53-610C-4FFB-9498-1D78897FE6AC}" destId="{A2C8AC7D-DE85-4131-BDCE-910E7DF35FD1}" srcOrd="0" destOrd="0" parTransId="{BF9C1C85-50CB-4DF2-B153-D349AA330509}" sibTransId="{748BACA9-F4C9-4C12-8246-BB576C13BE73}"/>
    <dgm:cxn modelId="{49E76F80-9AB2-438D-B266-B6510EF3CECA}" type="presOf" srcId="{A2C8AC7D-DE85-4131-BDCE-910E7DF35FD1}" destId="{2DCA68DE-DC58-4ECD-B989-26C6C55C45FD}" srcOrd="0" destOrd="0" presId="urn:microsoft.com/office/officeart/2008/layout/VerticalAccentList"/>
    <dgm:cxn modelId="{EAE57892-C5C3-47A9-8C8B-F3D88E940E7E}" srcId="{0EE28B8B-23BC-4221-B45A-1FB614E62A3F}" destId="{0C3998EC-1E8E-4A3E-ADE5-F0549ECE1772}" srcOrd="0" destOrd="0" parTransId="{ADE9AD21-7AEC-44F3-B651-88FFAE5F1225}" sibTransId="{85DE3DEF-8AA7-4E22-85A0-4A5A0415E840}"/>
    <dgm:cxn modelId="{3F6B7398-CCEA-490A-89EA-B496C13B71B8}" type="presOf" srcId="{541A16E6-03D5-43BD-B2AE-9084977CD07E}" destId="{89E17389-2892-4649-A7AC-5FCCE6A6B6F1}" srcOrd="0" destOrd="0" presId="urn:microsoft.com/office/officeart/2008/layout/VerticalAccentList"/>
    <dgm:cxn modelId="{EC6290A1-35EB-40FB-9072-1CC3C97F7604}" srcId="{D3DC0226-25F7-4DFF-9A26-ED1E99F6C8D1}" destId="{541A16E6-03D5-43BD-B2AE-9084977CD07E}" srcOrd="0" destOrd="0" parTransId="{4A5824DF-32B9-4CAE-8B6B-08A2D0D3F0EB}" sibTransId="{264CF9EC-2141-4AD6-A3E6-85D855308ED2}"/>
    <dgm:cxn modelId="{8A809BAF-2351-4895-93DD-D3CD7E72A2DE}" type="presOf" srcId="{0C3998EC-1E8E-4A3E-ADE5-F0549ECE1772}" destId="{A8087AC2-B82B-49F7-9E64-3E1F7CBA1050}" srcOrd="0" destOrd="0" presId="urn:microsoft.com/office/officeart/2008/layout/VerticalAccentList"/>
    <dgm:cxn modelId="{6C39E9BF-A412-41B4-8F5E-001C986231C8}" srcId="{0EE28B8B-23BC-4221-B45A-1FB614E62A3F}" destId="{7720CE53-610C-4FFB-9498-1D78897FE6AC}" srcOrd="1" destOrd="0" parTransId="{9A329A21-F842-4BE4-B6EC-38E294C9E94D}" sibTransId="{DCB32635-3402-4ED9-BB29-D31EEB423B0A}"/>
    <dgm:cxn modelId="{63BC86E9-64B7-43DD-A823-E714337DEDAA}" type="presOf" srcId="{0EE28B8B-23BC-4221-B45A-1FB614E62A3F}" destId="{97804986-A000-4BB0-9DAB-667659F7E152}" srcOrd="0" destOrd="0" presId="urn:microsoft.com/office/officeart/2008/layout/VerticalAccentList"/>
    <dgm:cxn modelId="{7903A7E8-A11A-44EB-8541-89C2301F882B}" type="presParOf" srcId="{97804986-A000-4BB0-9DAB-667659F7E152}" destId="{AD4979A6-8885-4B26-8137-6A7892B591CA}" srcOrd="0" destOrd="0" presId="urn:microsoft.com/office/officeart/2008/layout/VerticalAccentList"/>
    <dgm:cxn modelId="{34E130A9-AF01-4C0E-AF07-A8878E42A014}" type="presParOf" srcId="{AD4979A6-8885-4B26-8137-6A7892B591CA}" destId="{A8087AC2-B82B-49F7-9E64-3E1F7CBA1050}" srcOrd="0" destOrd="0" presId="urn:microsoft.com/office/officeart/2008/layout/VerticalAccentList"/>
    <dgm:cxn modelId="{6E0F2344-8315-48B1-9D2C-397A33C72A4D}" type="presParOf" srcId="{97804986-A000-4BB0-9DAB-667659F7E152}" destId="{9016D10B-C477-4619-AC76-0143AB03B510}" srcOrd="1" destOrd="0" presId="urn:microsoft.com/office/officeart/2008/layout/VerticalAccentList"/>
    <dgm:cxn modelId="{1E9D7922-A225-4B8C-82F0-E385C58F6BF6}" type="presParOf" srcId="{9016D10B-C477-4619-AC76-0143AB03B510}" destId="{7C591C67-D8C7-47FA-B7A2-F5ECC8A167F1}" srcOrd="0" destOrd="0" presId="urn:microsoft.com/office/officeart/2008/layout/VerticalAccentList"/>
    <dgm:cxn modelId="{07FAFB75-BF8A-4D41-A6F3-BE432F20E8A5}" type="presParOf" srcId="{9016D10B-C477-4619-AC76-0143AB03B510}" destId="{8BECE5C3-8750-4405-A5B1-70A3475A65AF}" srcOrd="1" destOrd="0" presId="urn:microsoft.com/office/officeart/2008/layout/VerticalAccentList"/>
    <dgm:cxn modelId="{6A0271FE-29F5-4D41-90A6-EA19F59F2003}" type="presParOf" srcId="{9016D10B-C477-4619-AC76-0143AB03B510}" destId="{5879A1DF-D59D-4912-88C4-7E6537BB4B46}" srcOrd="2" destOrd="0" presId="urn:microsoft.com/office/officeart/2008/layout/VerticalAccentList"/>
    <dgm:cxn modelId="{8CD2B281-2CFF-421A-85AB-812738D87258}" type="presParOf" srcId="{9016D10B-C477-4619-AC76-0143AB03B510}" destId="{A43042CB-5EC0-4D20-951F-67721EF0107B}" srcOrd="3" destOrd="0" presId="urn:microsoft.com/office/officeart/2008/layout/VerticalAccentList"/>
    <dgm:cxn modelId="{C4D4072D-631F-456C-B43C-8BC3ADF35A6A}" type="presParOf" srcId="{9016D10B-C477-4619-AC76-0143AB03B510}" destId="{116FCE29-5CE6-4212-8442-CBB6A3E6B9AE}" srcOrd="4" destOrd="0" presId="urn:microsoft.com/office/officeart/2008/layout/VerticalAccentList"/>
    <dgm:cxn modelId="{2F1EE0D2-B42D-42F0-8FC7-A12D012CDE1C}" type="presParOf" srcId="{9016D10B-C477-4619-AC76-0143AB03B510}" destId="{6B75F10C-B6E3-4A42-B259-214A6A9C3B01}" srcOrd="5" destOrd="0" presId="urn:microsoft.com/office/officeart/2008/layout/VerticalAccentList"/>
    <dgm:cxn modelId="{29481660-532B-4790-AFA1-61D6D9845E4A}" type="presParOf" srcId="{9016D10B-C477-4619-AC76-0143AB03B510}" destId="{E4C23818-E3F4-4784-8A05-2FE9AB79F99B}" srcOrd="6" destOrd="0" presId="urn:microsoft.com/office/officeart/2008/layout/VerticalAccentList"/>
    <dgm:cxn modelId="{0AA6B094-A429-42DC-99B5-16FBB4BBAFB1}" type="presParOf" srcId="{9016D10B-C477-4619-AC76-0143AB03B510}" destId="{1B9C723F-B1A2-4AD9-B3D0-C31844C30588}" srcOrd="7" destOrd="0" presId="urn:microsoft.com/office/officeart/2008/layout/VerticalAccentList"/>
    <dgm:cxn modelId="{3C6919B1-F875-43C5-AFBC-109A0ABB9FDD}" type="presParOf" srcId="{97804986-A000-4BB0-9DAB-667659F7E152}" destId="{FDB37DF3-7E1A-4B04-B931-4EDDFD461A93}" srcOrd="2" destOrd="0" presId="urn:microsoft.com/office/officeart/2008/layout/VerticalAccentList"/>
    <dgm:cxn modelId="{0756BC18-9A84-4F40-8245-2164107D236D}" type="presParOf" srcId="{97804986-A000-4BB0-9DAB-667659F7E152}" destId="{05CAE746-9FE5-476E-8688-B181588241DC}" srcOrd="3" destOrd="0" presId="urn:microsoft.com/office/officeart/2008/layout/VerticalAccentList"/>
    <dgm:cxn modelId="{ED81D3AF-CE13-4077-A874-5F35B7FDAB78}" type="presParOf" srcId="{05CAE746-9FE5-476E-8688-B181588241DC}" destId="{C9A7DDC4-AFE7-4570-983D-7AA5C670B6F4}" srcOrd="0" destOrd="0" presId="urn:microsoft.com/office/officeart/2008/layout/VerticalAccentList"/>
    <dgm:cxn modelId="{FEEDAF89-E407-4EDA-8899-DE8DED58C4BF}" type="presParOf" srcId="{97804986-A000-4BB0-9DAB-667659F7E152}" destId="{56026218-7907-415A-BF7D-BDE282C713BE}" srcOrd="4" destOrd="0" presId="urn:microsoft.com/office/officeart/2008/layout/VerticalAccentList"/>
    <dgm:cxn modelId="{00FFFE5F-3E60-423A-92BB-86E75BDEA7B9}" type="presParOf" srcId="{56026218-7907-415A-BF7D-BDE282C713BE}" destId="{C386F207-4FE0-4632-B3BB-A6DD6095D621}" srcOrd="0" destOrd="0" presId="urn:microsoft.com/office/officeart/2008/layout/VerticalAccentList"/>
    <dgm:cxn modelId="{CE350056-5046-4B25-9665-02340978542A}" type="presParOf" srcId="{56026218-7907-415A-BF7D-BDE282C713BE}" destId="{B63ADDCF-7476-444D-AA74-D5B694512546}" srcOrd="1" destOrd="0" presId="urn:microsoft.com/office/officeart/2008/layout/VerticalAccentList"/>
    <dgm:cxn modelId="{13F862B0-4E1D-4877-BAA2-B83AA18505E6}" type="presParOf" srcId="{56026218-7907-415A-BF7D-BDE282C713BE}" destId="{C3CEFEA5-9EED-4168-B416-1FFED68EC452}" srcOrd="2" destOrd="0" presId="urn:microsoft.com/office/officeart/2008/layout/VerticalAccentList"/>
    <dgm:cxn modelId="{5AD86A26-826A-4308-8872-59FA789A1DB6}" type="presParOf" srcId="{56026218-7907-415A-BF7D-BDE282C713BE}" destId="{972C8240-D4A9-4B0F-9E10-573E8AEF8E2C}" srcOrd="3" destOrd="0" presId="urn:microsoft.com/office/officeart/2008/layout/VerticalAccentList"/>
    <dgm:cxn modelId="{D7A4A041-D6C8-44FD-BE36-B182C8FED2C0}" type="presParOf" srcId="{56026218-7907-415A-BF7D-BDE282C713BE}" destId="{47BE456A-7815-471C-BA35-BF2956FC9355}" srcOrd="4" destOrd="0" presId="urn:microsoft.com/office/officeart/2008/layout/VerticalAccentList"/>
    <dgm:cxn modelId="{4C44C58C-7B19-4642-8F37-763243FF17D5}" type="presParOf" srcId="{56026218-7907-415A-BF7D-BDE282C713BE}" destId="{9721DE20-85C9-484E-A70A-937B96D795D2}" srcOrd="5" destOrd="0" presId="urn:microsoft.com/office/officeart/2008/layout/VerticalAccentList"/>
    <dgm:cxn modelId="{877E5A73-0149-416D-89AB-3EC313612DFC}" type="presParOf" srcId="{56026218-7907-415A-BF7D-BDE282C713BE}" destId="{858C54A7-8E13-4FF4-8C4C-481008C48BE6}" srcOrd="6" destOrd="0" presId="urn:microsoft.com/office/officeart/2008/layout/VerticalAccentList"/>
    <dgm:cxn modelId="{A6BD4B32-525A-4BF6-AB6F-FD01E1B7460B}" type="presParOf" srcId="{56026218-7907-415A-BF7D-BDE282C713BE}" destId="{2DCA68DE-DC58-4ECD-B989-26C6C55C45FD}" srcOrd="7" destOrd="0" presId="urn:microsoft.com/office/officeart/2008/layout/VerticalAccentList"/>
    <dgm:cxn modelId="{ED9EB38A-2CE8-440D-861F-981DC667F665}" type="presParOf" srcId="{97804986-A000-4BB0-9DAB-667659F7E152}" destId="{BEB387BC-ABC6-46A0-9AB3-0820CD1F60DD}" srcOrd="5" destOrd="0" presId="urn:microsoft.com/office/officeart/2008/layout/VerticalAccentList"/>
    <dgm:cxn modelId="{7617247F-9966-4040-8491-C7CC796A671C}" type="presParOf" srcId="{97804986-A000-4BB0-9DAB-667659F7E152}" destId="{1AA7B2F7-3105-45D8-9E3D-6BA0FD819EC5}" srcOrd="6" destOrd="0" presId="urn:microsoft.com/office/officeart/2008/layout/VerticalAccentList"/>
    <dgm:cxn modelId="{90BD7F08-ECE3-44D2-A245-E3EC9BBEE4E3}" type="presParOf" srcId="{1AA7B2F7-3105-45D8-9E3D-6BA0FD819EC5}" destId="{F7314D0A-8E8F-42B2-8AC7-758E367445F0}" srcOrd="0" destOrd="0" presId="urn:microsoft.com/office/officeart/2008/layout/VerticalAccentList"/>
    <dgm:cxn modelId="{5053171F-C844-45E0-A34B-1D2FF67F91C7}" type="presParOf" srcId="{97804986-A000-4BB0-9DAB-667659F7E152}" destId="{432CB903-7F87-4FDB-8D88-434BBEFA64EE}" srcOrd="7" destOrd="0" presId="urn:microsoft.com/office/officeart/2008/layout/VerticalAccentList"/>
    <dgm:cxn modelId="{471E29C6-BA4A-4B40-872B-0978ED365F74}" type="presParOf" srcId="{432CB903-7F87-4FDB-8D88-434BBEFA64EE}" destId="{73FBCF80-EA63-4385-911B-E84A1A287089}" srcOrd="0" destOrd="0" presId="urn:microsoft.com/office/officeart/2008/layout/VerticalAccentList"/>
    <dgm:cxn modelId="{DBCD76B3-7FA0-4A7C-834E-3257D4C89A8C}" type="presParOf" srcId="{432CB903-7F87-4FDB-8D88-434BBEFA64EE}" destId="{F1918F8F-46EB-4AE0-9476-D5A659CCD9F4}" srcOrd="1" destOrd="0" presId="urn:microsoft.com/office/officeart/2008/layout/VerticalAccentList"/>
    <dgm:cxn modelId="{A1D2277D-8E73-4657-A0DA-037EC27ECE83}" type="presParOf" srcId="{432CB903-7F87-4FDB-8D88-434BBEFA64EE}" destId="{3B384893-287B-4860-81FF-DB75086197ED}" srcOrd="2" destOrd="0" presId="urn:microsoft.com/office/officeart/2008/layout/VerticalAccentList"/>
    <dgm:cxn modelId="{42E37F8E-29DE-4BF8-B00C-77F01F0C5E60}" type="presParOf" srcId="{432CB903-7F87-4FDB-8D88-434BBEFA64EE}" destId="{06B24C5A-8AA9-4EE2-96CE-4CAC7794B93D}" srcOrd="3" destOrd="0" presId="urn:microsoft.com/office/officeart/2008/layout/VerticalAccentList"/>
    <dgm:cxn modelId="{51A5CD1C-13AA-43D1-9F7C-0AD8DA55B46F}" type="presParOf" srcId="{432CB903-7F87-4FDB-8D88-434BBEFA64EE}" destId="{710538BA-7B2F-4266-A0C7-4B9B1B935A64}" srcOrd="4" destOrd="0" presId="urn:microsoft.com/office/officeart/2008/layout/VerticalAccentList"/>
    <dgm:cxn modelId="{32543EDD-2FEF-45F5-A636-FF9643760C3E}" type="presParOf" srcId="{432CB903-7F87-4FDB-8D88-434BBEFA64EE}" destId="{5C3577E8-86BE-45FA-B8CB-57F275239900}" srcOrd="5" destOrd="0" presId="urn:microsoft.com/office/officeart/2008/layout/VerticalAccentList"/>
    <dgm:cxn modelId="{648A4A42-C0BD-4B7C-A958-2056FFE5E3B9}" type="presParOf" srcId="{432CB903-7F87-4FDB-8D88-434BBEFA64EE}" destId="{4D3494DF-4271-4FAB-BDDA-5EB32EB69038}" srcOrd="6" destOrd="0" presId="urn:microsoft.com/office/officeart/2008/layout/VerticalAccentList"/>
    <dgm:cxn modelId="{B63A1BA9-5F66-434A-9CA4-923AEFF4A114}" type="presParOf" srcId="{432CB903-7F87-4FDB-8D88-434BBEFA64EE}" destId="{89E17389-2892-4649-A7AC-5FCCE6A6B6F1}"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F49C5B-8204-4C99-A046-0518926A79A0}" type="doc">
      <dgm:prSet loTypeId="urn:microsoft.com/office/officeart/2005/8/layout/chevron2" loCatId="list" qsTypeId="urn:microsoft.com/office/officeart/2005/8/quickstyle/simple3" qsCatId="simple" csTypeId="urn:microsoft.com/office/officeart/2005/8/colors/colorful4" csCatId="colorful" phldr="1"/>
      <dgm:spPr/>
      <dgm:t>
        <a:bodyPr/>
        <a:lstStyle/>
        <a:p>
          <a:endParaRPr lang="en-GB"/>
        </a:p>
      </dgm:t>
    </dgm:pt>
    <dgm:pt modelId="{D78B2377-A604-457A-9C2C-B24FEDA8F134}">
      <dgm:prSet phldrT="[Text]" phldr="1"/>
      <dgm:spPr/>
      <dgm:t>
        <a:bodyPr/>
        <a:lstStyle/>
        <a:p>
          <a:endParaRPr lang="en-GB" dirty="0"/>
        </a:p>
      </dgm:t>
    </dgm:pt>
    <dgm:pt modelId="{E220B4E7-0B8C-4BB8-BE73-69955E46324E}" type="parTrans" cxnId="{8BAF324D-687A-4371-8075-5F6CB3379401}">
      <dgm:prSet/>
      <dgm:spPr/>
      <dgm:t>
        <a:bodyPr/>
        <a:lstStyle/>
        <a:p>
          <a:endParaRPr lang="en-GB"/>
        </a:p>
      </dgm:t>
    </dgm:pt>
    <dgm:pt modelId="{91DB78E4-2FB2-428C-BAD5-6ADF4FB01FE7}" type="sibTrans" cxnId="{8BAF324D-687A-4371-8075-5F6CB3379401}">
      <dgm:prSet/>
      <dgm:spPr/>
      <dgm:t>
        <a:bodyPr/>
        <a:lstStyle/>
        <a:p>
          <a:endParaRPr lang="en-GB"/>
        </a:p>
      </dgm:t>
    </dgm:pt>
    <dgm:pt modelId="{F754E126-8125-431C-A5A9-C5FEBC418526}">
      <dgm:prSet phldrT="[Text]"/>
      <dgm:spPr/>
      <dgm:t>
        <a:bodyPr/>
        <a:lstStyle/>
        <a:p>
          <a:r>
            <a:rPr lang="en-GB" dirty="0"/>
            <a:t>Focused on gaining the perspectives and experiences of social workers within the South Eastern Trust regarding the completion of Pre-Birth risk assessments.  </a:t>
          </a:r>
        </a:p>
      </dgm:t>
    </dgm:pt>
    <dgm:pt modelId="{8857A8EA-F920-4485-BA81-5AFD652ED707}" type="parTrans" cxnId="{6B14B283-2E3B-4DF3-AD24-8FBE666B7963}">
      <dgm:prSet/>
      <dgm:spPr/>
      <dgm:t>
        <a:bodyPr/>
        <a:lstStyle/>
        <a:p>
          <a:endParaRPr lang="en-GB"/>
        </a:p>
      </dgm:t>
    </dgm:pt>
    <dgm:pt modelId="{A8FFABF5-0353-4DAA-9927-36D24FE1FECD}" type="sibTrans" cxnId="{6B14B283-2E3B-4DF3-AD24-8FBE666B7963}">
      <dgm:prSet/>
      <dgm:spPr/>
      <dgm:t>
        <a:bodyPr/>
        <a:lstStyle/>
        <a:p>
          <a:endParaRPr lang="en-GB"/>
        </a:p>
      </dgm:t>
    </dgm:pt>
    <dgm:pt modelId="{6FAE0004-32FD-42C4-9BC1-3DD8CE497B15}">
      <dgm:prSet phldrT="[Text]" phldr="1"/>
      <dgm:spPr/>
      <dgm:t>
        <a:bodyPr/>
        <a:lstStyle/>
        <a:p>
          <a:endParaRPr lang="en-GB"/>
        </a:p>
      </dgm:t>
    </dgm:pt>
    <dgm:pt modelId="{70A6F2DF-26DC-46A0-805B-1B1F84958B5F}" type="parTrans" cxnId="{CE270354-7B8A-4D2F-9BE6-553984B83307}">
      <dgm:prSet/>
      <dgm:spPr/>
      <dgm:t>
        <a:bodyPr/>
        <a:lstStyle/>
        <a:p>
          <a:endParaRPr lang="en-GB"/>
        </a:p>
      </dgm:t>
    </dgm:pt>
    <dgm:pt modelId="{C750C4A4-35FD-45E1-A707-EAE13CDAAFAF}" type="sibTrans" cxnId="{CE270354-7B8A-4D2F-9BE6-553984B83307}">
      <dgm:prSet/>
      <dgm:spPr/>
      <dgm:t>
        <a:bodyPr/>
        <a:lstStyle/>
        <a:p>
          <a:endParaRPr lang="en-GB"/>
        </a:p>
      </dgm:t>
    </dgm:pt>
    <dgm:pt modelId="{BD6FBF49-2741-4E21-898B-E5B08B969491}">
      <dgm:prSet phldrT="[Text]"/>
      <dgm:spPr/>
      <dgm:t>
        <a:bodyPr/>
        <a:lstStyle/>
        <a:p>
          <a:r>
            <a:rPr lang="en-GB" dirty="0"/>
            <a:t>Identifying what is most effective when completing these assessments</a:t>
          </a:r>
        </a:p>
      </dgm:t>
    </dgm:pt>
    <dgm:pt modelId="{C9B0AE91-FF5B-4DDD-9360-BDD045190F26}" type="parTrans" cxnId="{5B3D53F1-090B-4550-AC56-BF26CA41CFAF}">
      <dgm:prSet/>
      <dgm:spPr/>
      <dgm:t>
        <a:bodyPr/>
        <a:lstStyle/>
        <a:p>
          <a:endParaRPr lang="en-GB"/>
        </a:p>
      </dgm:t>
    </dgm:pt>
    <dgm:pt modelId="{21B0B1F5-8B02-4BAA-86C0-70E11D3C3A73}" type="sibTrans" cxnId="{5B3D53F1-090B-4550-AC56-BF26CA41CFAF}">
      <dgm:prSet/>
      <dgm:spPr/>
      <dgm:t>
        <a:bodyPr/>
        <a:lstStyle/>
        <a:p>
          <a:endParaRPr lang="en-GB"/>
        </a:p>
      </dgm:t>
    </dgm:pt>
    <dgm:pt modelId="{70A6A4F0-27DB-4A47-994C-A5FF5E5E86F6}">
      <dgm:prSet phldrT="[Text]" phldr="1"/>
      <dgm:spPr/>
      <dgm:t>
        <a:bodyPr/>
        <a:lstStyle/>
        <a:p>
          <a:endParaRPr lang="en-GB"/>
        </a:p>
      </dgm:t>
    </dgm:pt>
    <dgm:pt modelId="{BB9DF700-5ECD-434B-8D35-77C85BB805DC}" type="parTrans" cxnId="{9B6BC1E9-A8C2-410D-8FFB-D9BC5F70D345}">
      <dgm:prSet/>
      <dgm:spPr/>
      <dgm:t>
        <a:bodyPr/>
        <a:lstStyle/>
        <a:p>
          <a:endParaRPr lang="en-GB"/>
        </a:p>
      </dgm:t>
    </dgm:pt>
    <dgm:pt modelId="{CAFAF6DE-AC30-4DD7-8524-ABFD2D26D7BD}" type="sibTrans" cxnId="{9B6BC1E9-A8C2-410D-8FFB-D9BC5F70D345}">
      <dgm:prSet/>
      <dgm:spPr/>
      <dgm:t>
        <a:bodyPr/>
        <a:lstStyle/>
        <a:p>
          <a:endParaRPr lang="en-GB"/>
        </a:p>
      </dgm:t>
    </dgm:pt>
    <dgm:pt modelId="{5ED7BDEF-8459-424A-95B3-39BC3889274E}">
      <dgm:prSet phldrT="[Text]" custT="1"/>
      <dgm:spPr/>
      <dgm:t>
        <a:bodyPr/>
        <a:lstStyle/>
        <a:p>
          <a:r>
            <a:rPr lang="en-US" sz="2000" dirty="0"/>
            <a:t>Gathering a local evidence base to advance practice, service delivery and decision making</a:t>
          </a:r>
          <a:endParaRPr lang="en-GB" sz="2000" dirty="0"/>
        </a:p>
      </dgm:t>
    </dgm:pt>
    <dgm:pt modelId="{C794AE16-4F25-45DD-805A-4BEECABB0AB4}" type="parTrans" cxnId="{E1D4587B-1789-4C20-99C9-B3E3A8B8150A}">
      <dgm:prSet/>
      <dgm:spPr/>
      <dgm:t>
        <a:bodyPr/>
        <a:lstStyle/>
        <a:p>
          <a:endParaRPr lang="en-GB"/>
        </a:p>
      </dgm:t>
    </dgm:pt>
    <dgm:pt modelId="{5BBC02B1-8B3F-4F70-87E1-499D12FEC2F4}" type="sibTrans" cxnId="{E1D4587B-1789-4C20-99C9-B3E3A8B8150A}">
      <dgm:prSet/>
      <dgm:spPr/>
      <dgm:t>
        <a:bodyPr/>
        <a:lstStyle/>
        <a:p>
          <a:endParaRPr lang="en-GB"/>
        </a:p>
      </dgm:t>
    </dgm:pt>
    <dgm:pt modelId="{BC90CFDC-1E0F-4FE9-9EFE-C10E506431A8}">
      <dgm:prSet phldrT="[Text]"/>
      <dgm:spPr/>
      <dgm:t>
        <a:bodyPr/>
        <a:lstStyle/>
        <a:p>
          <a:r>
            <a:rPr lang="en-GB" dirty="0"/>
            <a:t>Through sharing good practice and recognising areas for practice development</a:t>
          </a:r>
        </a:p>
      </dgm:t>
    </dgm:pt>
    <dgm:pt modelId="{FDFCDF16-7B47-4C35-9012-79FBCAB0A129}" type="parTrans" cxnId="{15BECDFC-2EC1-475B-A304-B0AE4D8E8F13}">
      <dgm:prSet/>
      <dgm:spPr/>
      <dgm:t>
        <a:bodyPr/>
        <a:lstStyle/>
        <a:p>
          <a:endParaRPr lang="en-GB"/>
        </a:p>
      </dgm:t>
    </dgm:pt>
    <dgm:pt modelId="{759C9EC2-6FC4-4E10-9A3A-D3C7E9637F71}" type="sibTrans" cxnId="{15BECDFC-2EC1-475B-A304-B0AE4D8E8F13}">
      <dgm:prSet/>
      <dgm:spPr/>
      <dgm:t>
        <a:bodyPr/>
        <a:lstStyle/>
        <a:p>
          <a:endParaRPr lang="en-GB"/>
        </a:p>
      </dgm:t>
    </dgm:pt>
    <dgm:pt modelId="{6CE4AA86-E435-4700-BAC9-BF398DECBA9F}">
      <dgm:prSet phldrT="[Text]" custT="1"/>
      <dgm:spPr/>
      <dgm:t>
        <a:bodyPr/>
        <a:lstStyle/>
        <a:p>
          <a:r>
            <a:rPr lang="en-US" sz="2000" dirty="0"/>
            <a:t>Ultimately improve outcomes for children and families.</a:t>
          </a:r>
          <a:endParaRPr lang="en-GB" sz="2000" dirty="0"/>
        </a:p>
      </dgm:t>
    </dgm:pt>
    <dgm:pt modelId="{2249046C-9350-47B2-B4B2-6258111A3C2E}" type="parTrans" cxnId="{C5C09323-3C4C-4AEF-AB66-D87CE0F3DEF6}">
      <dgm:prSet/>
      <dgm:spPr/>
      <dgm:t>
        <a:bodyPr/>
        <a:lstStyle/>
        <a:p>
          <a:endParaRPr lang="en-GB"/>
        </a:p>
      </dgm:t>
    </dgm:pt>
    <dgm:pt modelId="{94270BE4-2761-48FF-855A-F99D9FBC83DB}" type="sibTrans" cxnId="{C5C09323-3C4C-4AEF-AB66-D87CE0F3DEF6}">
      <dgm:prSet/>
      <dgm:spPr/>
      <dgm:t>
        <a:bodyPr/>
        <a:lstStyle/>
        <a:p>
          <a:endParaRPr lang="en-GB"/>
        </a:p>
      </dgm:t>
    </dgm:pt>
    <dgm:pt modelId="{C64CE1CF-9BC2-4163-A933-056F8398D306}" type="pres">
      <dgm:prSet presAssocID="{0FF49C5B-8204-4C99-A046-0518926A79A0}" presName="linearFlow" presStyleCnt="0">
        <dgm:presLayoutVars>
          <dgm:dir/>
          <dgm:animLvl val="lvl"/>
          <dgm:resizeHandles val="exact"/>
        </dgm:presLayoutVars>
      </dgm:prSet>
      <dgm:spPr/>
    </dgm:pt>
    <dgm:pt modelId="{76F1B5DA-A3F2-41E1-9F3F-EC620A8970CF}" type="pres">
      <dgm:prSet presAssocID="{D78B2377-A604-457A-9C2C-B24FEDA8F134}" presName="composite" presStyleCnt="0"/>
      <dgm:spPr/>
    </dgm:pt>
    <dgm:pt modelId="{E8CA3A12-33A9-4732-8BC9-C0EFBFD8AB9F}" type="pres">
      <dgm:prSet presAssocID="{D78B2377-A604-457A-9C2C-B24FEDA8F134}" presName="parentText" presStyleLbl="alignNode1" presStyleIdx="0" presStyleCnt="3">
        <dgm:presLayoutVars>
          <dgm:chMax val="1"/>
          <dgm:bulletEnabled val="1"/>
        </dgm:presLayoutVars>
      </dgm:prSet>
      <dgm:spPr/>
    </dgm:pt>
    <dgm:pt modelId="{4D960E21-EE8B-46C1-B772-A4E768C11C17}" type="pres">
      <dgm:prSet presAssocID="{D78B2377-A604-457A-9C2C-B24FEDA8F134}" presName="descendantText" presStyleLbl="alignAcc1" presStyleIdx="0" presStyleCnt="3">
        <dgm:presLayoutVars>
          <dgm:bulletEnabled val="1"/>
        </dgm:presLayoutVars>
      </dgm:prSet>
      <dgm:spPr/>
    </dgm:pt>
    <dgm:pt modelId="{F0281835-C7D1-4667-82CE-34144B00F82E}" type="pres">
      <dgm:prSet presAssocID="{91DB78E4-2FB2-428C-BAD5-6ADF4FB01FE7}" presName="sp" presStyleCnt="0"/>
      <dgm:spPr/>
    </dgm:pt>
    <dgm:pt modelId="{B20135D8-EA56-4C8B-A62A-BDE571F2F1BC}" type="pres">
      <dgm:prSet presAssocID="{6FAE0004-32FD-42C4-9BC1-3DD8CE497B15}" presName="composite" presStyleCnt="0"/>
      <dgm:spPr/>
    </dgm:pt>
    <dgm:pt modelId="{6534F0D2-960C-487B-9189-918B82A9FB8B}" type="pres">
      <dgm:prSet presAssocID="{6FAE0004-32FD-42C4-9BC1-3DD8CE497B15}" presName="parentText" presStyleLbl="alignNode1" presStyleIdx="1" presStyleCnt="3">
        <dgm:presLayoutVars>
          <dgm:chMax val="1"/>
          <dgm:bulletEnabled val="1"/>
        </dgm:presLayoutVars>
      </dgm:prSet>
      <dgm:spPr/>
    </dgm:pt>
    <dgm:pt modelId="{F2895163-FCD3-4095-9BCA-DD95A26D9C1E}" type="pres">
      <dgm:prSet presAssocID="{6FAE0004-32FD-42C4-9BC1-3DD8CE497B15}" presName="descendantText" presStyleLbl="alignAcc1" presStyleIdx="1" presStyleCnt="3">
        <dgm:presLayoutVars>
          <dgm:bulletEnabled val="1"/>
        </dgm:presLayoutVars>
      </dgm:prSet>
      <dgm:spPr/>
    </dgm:pt>
    <dgm:pt modelId="{92201518-FEA2-4BC0-BF26-E0D67FB976FB}" type="pres">
      <dgm:prSet presAssocID="{C750C4A4-35FD-45E1-A707-EAE13CDAAFAF}" presName="sp" presStyleCnt="0"/>
      <dgm:spPr/>
    </dgm:pt>
    <dgm:pt modelId="{C7839B25-800F-4BF7-A66F-FA71E8F5448D}" type="pres">
      <dgm:prSet presAssocID="{70A6A4F0-27DB-4A47-994C-A5FF5E5E86F6}" presName="composite" presStyleCnt="0"/>
      <dgm:spPr/>
    </dgm:pt>
    <dgm:pt modelId="{EB4415D4-86F1-49DD-A95D-1EE7F82901F3}" type="pres">
      <dgm:prSet presAssocID="{70A6A4F0-27DB-4A47-994C-A5FF5E5E86F6}" presName="parentText" presStyleLbl="alignNode1" presStyleIdx="2" presStyleCnt="3">
        <dgm:presLayoutVars>
          <dgm:chMax val="1"/>
          <dgm:bulletEnabled val="1"/>
        </dgm:presLayoutVars>
      </dgm:prSet>
      <dgm:spPr/>
    </dgm:pt>
    <dgm:pt modelId="{643CDAC0-733F-4450-BDC7-8E65773DE45E}" type="pres">
      <dgm:prSet presAssocID="{70A6A4F0-27DB-4A47-994C-A5FF5E5E86F6}" presName="descendantText" presStyleLbl="alignAcc1" presStyleIdx="2" presStyleCnt="3">
        <dgm:presLayoutVars>
          <dgm:bulletEnabled val="1"/>
        </dgm:presLayoutVars>
      </dgm:prSet>
      <dgm:spPr/>
    </dgm:pt>
  </dgm:ptLst>
  <dgm:cxnLst>
    <dgm:cxn modelId="{0EFBAB13-751D-475E-BB4F-1319392EDFDC}" type="presOf" srcId="{D78B2377-A604-457A-9C2C-B24FEDA8F134}" destId="{E8CA3A12-33A9-4732-8BC9-C0EFBFD8AB9F}" srcOrd="0" destOrd="0" presId="urn:microsoft.com/office/officeart/2005/8/layout/chevron2"/>
    <dgm:cxn modelId="{EEBCF515-62E0-454D-B9F8-484E7A31CCFC}" type="presOf" srcId="{5ED7BDEF-8459-424A-95B3-39BC3889274E}" destId="{643CDAC0-733F-4450-BDC7-8E65773DE45E}" srcOrd="0" destOrd="0" presId="urn:microsoft.com/office/officeart/2005/8/layout/chevron2"/>
    <dgm:cxn modelId="{C5C09323-3C4C-4AEF-AB66-D87CE0F3DEF6}" srcId="{70A6A4F0-27DB-4A47-994C-A5FF5E5E86F6}" destId="{6CE4AA86-E435-4700-BAC9-BF398DECBA9F}" srcOrd="1" destOrd="0" parTransId="{2249046C-9350-47B2-B4B2-6258111A3C2E}" sibTransId="{94270BE4-2761-48FF-855A-F99D9FBC83DB}"/>
    <dgm:cxn modelId="{18908D46-ADDB-4365-BD34-6AA03A0EA6A3}" type="presOf" srcId="{BD6FBF49-2741-4E21-898B-E5B08B969491}" destId="{F2895163-FCD3-4095-9BCA-DD95A26D9C1E}" srcOrd="0" destOrd="0" presId="urn:microsoft.com/office/officeart/2005/8/layout/chevron2"/>
    <dgm:cxn modelId="{8BAF324D-687A-4371-8075-5F6CB3379401}" srcId="{0FF49C5B-8204-4C99-A046-0518926A79A0}" destId="{D78B2377-A604-457A-9C2C-B24FEDA8F134}" srcOrd="0" destOrd="0" parTransId="{E220B4E7-0B8C-4BB8-BE73-69955E46324E}" sibTransId="{91DB78E4-2FB2-428C-BAD5-6ADF4FB01FE7}"/>
    <dgm:cxn modelId="{C7C4AF50-5BA7-4D6E-B0A0-DE52FCD8F8C8}" type="presOf" srcId="{70A6A4F0-27DB-4A47-994C-A5FF5E5E86F6}" destId="{EB4415D4-86F1-49DD-A95D-1EE7F82901F3}" srcOrd="0" destOrd="0" presId="urn:microsoft.com/office/officeart/2005/8/layout/chevron2"/>
    <dgm:cxn modelId="{CE270354-7B8A-4D2F-9BE6-553984B83307}" srcId="{0FF49C5B-8204-4C99-A046-0518926A79A0}" destId="{6FAE0004-32FD-42C4-9BC1-3DD8CE497B15}" srcOrd="1" destOrd="0" parTransId="{70A6F2DF-26DC-46A0-805B-1B1F84958B5F}" sibTransId="{C750C4A4-35FD-45E1-A707-EAE13CDAAFAF}"/>
    <dgm:cxn modelId="{CDC93C57-94BD-4CAA-A965-C6EF7362683E}" type="presOf" srcId="{0FF49C5B-8204-4C99-A046-0518926A79A0}" destId="{C64CE1CF-9BC2-4163-A933-056F8398D306}" srcOrd="0" destOrd="0" presId="urn:microsoft.com/office/officeart/2005/8/layout/chevron2"/>
    <dgm:cxn modelId="{5CE8AD78-3426-483E-A23D-1A3E3F0E69EB}" type="presOf" srcId="{BC90CFDC-1E0F-4FE9-9EFE-C10E506431A8}" destId="{F2895163-FCD3-4095-9BCA-DD95A26D9C1E}" srcOrd="0" destOrd="1" presId="urn:microsoft.com/office/officeart/2005/8/layout/chevron2"/>
    <dgm:cxn modelId="{E1D4587B-1789-4C20-99C9-B3E3A8B8150A}" srcId="{70A6A4F0-27DB-4A47-994C-A5FF5E5E86F6}" destId="{5ED7BDEF-8459-424A-95B3-39BC3889274E}" srcOrd="0" destOrd="0" parTransId="{C794AE16-4F25-45DD-805A-4BEECABB0AB4}" sibTransId="{5BBC02B1-8B3F-4F70-87E1-499D12FEC2F4}"/>
    <dgm:cxn modelId="{6B14B283-2E3B-4DF3-AD24-8FBE666B7963}" srcId="{D78B2377-A604-457A-9C2C-B24FEDA8F134}" destId="{F754E126-8125-431C-A5A9-C5FEBC418526}" srcOrd="0" destOrd="0" parTransId="{8857A8EA-F920-4485-BA81-5AFD652ED707}" sibTransId="{A8FFABF5-0353-4DAA-9927-36D24FE1FECD}"/>
    <dgm:cxn modelId="{4D136BC4-3C11-416E-9028-B44EBED6BF24}" type="presOf" srcId="{6CE4AA86-E435-4700-BAC9-BF398DECBA9F}" destId="{643CDAC0-733F-4450-BDC7-8E65773DE45E}" srcOrd="0" destOrd="1" presId="urn:microsoft.com/office/officeart/2005/8/layout/chevron2"/>
    <dgm:cxn modelId="{C0BB3FE3-6DC4-4072-8D83-94C0F35AC91E}" type="presOf" srcId="{F754E126-8125-431C-A5A9-C5FEBC418526}" destId="{4D960E21-EE8B-46C1-B772-A4E768C11C17}" srcOrd="0" destOrd="0" presId="urn:microsoft.com/office/officeart/2005/8/layout/chevron2"/>
    <dgm:cxn modelId="{9B6BC1E9-A8C2-410D-8FFB-D9BC5F70D345}" srcId="{0FF49C5B-8204-4C99-A046-0518926A79A0}" destId="{70A6A4F0-27DB-4A47-994C-A5FF5E5E86F6}" srcOrd="2" destOrd="0" parTransId="{BB9DF700-5ECD-434B-8D35-77C85BB805DC}" sibTransId="{CAFAF6DE-AC30-4DD7-8524-ABFD2D26D7BD}"/>
    <dgm:cxn modelId="{5B3D53F1-090B-4550-AC56-BF26CA41CFAF}" srcId="{6FAE0004-32FD-42C4-9BC1-3DD8CE497B15}" destId="{BD6FBF49-2741-4E21-898B-E5B08B969491}" srcOrd="0" destOrd="0" parTransId="{C9B0AE91-FF5B-4DDD-9360-BDD045190F26}" sibTransId="{21B0B1F5-8B02-4BAA-86C0-70E11D3C3A73}"/>
    <dgm:cxn modelId="{BDEBF5F1-230B-4ACF-9814-D3A2C4B7087E}" type="presOf" srcId="{6FAE0004-32FD-42C4-9BC1-3DD8CE497B15}" destId="{6534F0D2-960C-487B-9189-918B82A9FB8B}" srcOrd="0" destOrd="0" presId="urn:microsoft.com/office/officeart/2005/8/layout/chevron2"/>
    <dgm:cxn modelId="{15BECDFC-2EC1-475B-A304-B0AE4D8E8F13}" srcId="{6FAE0004-32FD-42C4-9BC1-3DD8CE497B15}" destId="{BC90CFDC-1E0F-4FE9-9EFE-C10E506431A8}" srcOrd="1" destOrd="0" parTransId="{FDFCDF16-7B47-4C35-9012-79FBCAB0A129}" sibTransId="{759C9EC2-6FC4-4E10-9A3A-D3C7E9637F71}"/>
    <dgm:cxn modelId="{A8BDB4D2-2C35-4DC6-AA5B-5289827F3CEF}" type="presParOf" srcId="{C64CE1CF-9BC2-4163-A933-056F8398D306}" destId="{76F1B5DA-A3F2-41E1-9F3F-EC620A8970CF}" srcOrd="0" destOrd="0" presId="urn:microsoft.com/office/officeart/2005/8/layout/chevron2"/>
    <dgm:cxn modelId="{95041E5B-8FBB-4048-81B7-A927BAE75741}" type="presParOf" srcId="{76F1B5DA-A3F2-41E1-9F3F-EC620A8970CF}" destId="{E8CA3A12-33A9-4732-8BC9-C0EFBFD8AB9F}" srcOrd="0" destOrd="0" presId="urn:microsoft.com/office/officeart/2005/8/layout/chevron2"/>
    <dgm:cxn modelId="{61C80DD4-1B24-4802-A1BE-D3FA2F5D9E03}" type="presParOf" srcId="{76F1B5DA-A3F2-41E1-9F3F-EC620A8970CF}" destId="{4D960E21-EE8B-46C1-B772-A4E768C11C17}" srcOrd="1" destOrd="0" presId="urn:microsoft.com/office/officeart/2005/8/layout/chevron2"/>
    <dgm:cxn modelId="{598FD7BA-B611-4F29-A410-E3B793EB3F66}" type="presParOf" srcId="{C64CE1CF-9BC2-4163-A933-056F8398D306}" destId="{F0281835-C7D1-4667-82CE-34144B00F82E}" srcOrd="1" destOrd="0" presId="urn:microsoft.com/office/officeart/2005/8/layout/chevron2"/>
    <dgm:cxn modelId="{1461836E-09C2-453E-B818-56CF648725C3}" type="presParOf" srcId="{C64CE1CF-9BC2-4163-A933-056F8398D306}" destId="{B20135D8-EA56-4C8B-A62A-BDE571F2F1BC}" srcOrd="2" destOrd="0" presId="urn:microsoft.com/office/officeart/2005/8/layout/chevron2"/>
    <dgm:cxn modelId="{2CEFAD69-CE16-4665-B0AD-DBFD0342DE90}" type="presParOf" srcId="{B20135D8-EA56-4C8B-A62A-BDE571F2F1BC}" destId="{6534F0D2-960C-487B-9189-918B82A9FB8B}" srcOrd="0" destOrd="0" presId="urn:microsoft.com/office/officeart/2005/8/layout/chevron2"/>
    <dgm:cxn modelId="{CFAD85AD-8CE9-4B1B-836F-5F25001819FC}" type="presParOf" srcId="{B20135D8-EA56-4C8B-A62A-BDE571F2F1BC}" destId="{F2895163-FCD3-4095-9BCA-DD95A26D9C1E}" srcOrd="1" destOrd="0" presId="urn:microsoft.com/office/officeart/2005/8/layout/chevron2"/>
    <dgm:cxn modelId="{FE542FD5-2A0A-4F2E-A26F-A09B95144932}" type="presParOf" srcId="{C64CE1CF-9BC2-4163-A933-056F8398D306}" destId="{92201518-FEA2-4BC0-BF26-E0D67FB976FB}" srcOrd="3" destOrd="0" presId="urn:microsoft.com/office/officeart/2005/8/layout/chevron2"/>
    <dgm:cxn modelId="{3FC1C063-C80D-42C3-B2E6-F0A668CC9759}" type="presParOf" srcId="{C64CE1CF-9BC2-4163-A933-056F8398D306}" destId="{C7839B25-800F-4BF7-A66F-FA71E8F5448D}" srcOrd="4" destOrd="0" presId="urn:microsoft.com/office/officeart/2005/8/layout/chevron2"/>
    <dgm:cxn modelId="{EFB75C1A-8CBE-4D90-8955-489C76762D71}" type="presParOf" srcId="{C7839B25-800F-4BF7-A66F-FA71E8F5448D}" destId="{EB4415D4-86F1-49DD-A95D-1EE7F82901F3}" srcOrd="0" destOrd="0" presId="urn:microsoft.com/office/officeart/2005/8/layout/chevron2"/>
    <dgm:cxn modelId="{1748CAC3-53DC-4E4A-887D-3C2CE00D3331}" type="presParOf" srcId="{C7839B25-800F-4BF7-A66F-FA71E8F5448D}" destId="{643CDAC0-733F-4450-BDC7-8E65773DE45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D49703-6CD2-4F72-A315-CA868FB38061}" type="doc">
      <dgm:prSet loTypeId="urn:microsoft.com/office/officeart/2005/8/layout/matrix1" loCatId="matrix" qsTypeId="urn:microsoft.com/office/officeart/2005/8/quickstyle/simple3" qsCatId="simple" csTypeId="urn:microsoft.com/office/officeart/2005/8/colors/colorful4" csCatId="colorful" phldr="1"/>
      <dgm:spPr/>
      <dgm:t>
        <a:bodyPr/>
        <a:lstStyle/>
        <a:p>
          <a:endParaRPr lang="en-GB"/>
        </a:p>
      </dgm:t>
    </dgm:pt>
    <dgm:pt modelId="{B3E4C5CC-0FEE-4128-BE88-09C4CF3013B2}">
      <dgm:prSet phldrT="[Text]"/>
      <dgm:spPr/>
      <dgm:t>
        <a:bodyPr/>
        <a:lstStyle/>
        <a:p>
          <a:r>
            <a:rPr lang="en-GB" dirty="0"/>
            <a:t>RATIONALE</a:t>
          </a:r>
        </a:p>
      </dgm:t>
    </dgm:pt>
    <dgm:pt modelId="{6D0D03FE-1AF8-4FFE-AE98-8C09A67404DE}" type="parTrans" cxnId="{71EA55B7-6852-493C-854C-BDB9F483708D}">
      <dgm:prSet/>
      <dgm:spPr/>
      <dgm:t>
        <a:bodyPr/>
        <a:lstStyle/>
        <a:p>
          <a:endParaRPr lang="en-GB"/>
        </a:p>
      </dgm:t>
    </dgm:pt>
    <dgm:pt modelId="{CB995AD2-4403-40E3-901F-7D274002A02E}" type="sibTrans" cxnId="{71EA55B7-6852-493C-854C-BDB9F483708D}">
      <dgm:prSet/>
      <dgm:spPr/>
      <dgm:t>
        <a:bodyPr/>
        <a:lstStyle/>
        <a:p>
          <a:endParaRPr lang="en-GB"/>
        </a:p>
      </dgm:t>
    </dgm:pt>
    <dgm:pt modelId="{2FBF15F9-CD7D-4870-A53B-904AAE0DFFC0}">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2400" dirty="0"/>
        </a:p>
        <a:p>
          <a:pPr marL="0" marR="0" indent="0" defTabSz="914400" eaLnBrk="1" fontAlgn="auto" latinLnBrk="0" hangingPunct="1">
            <a:lnSpc>
              <a:spcPct val="100000"/>
            </a:lnSpc>
            <a:spcBef>
              <a:spcPts val="0"/>
            </a:spcBef>
            <a:spcAft>
              <a:spcPts val="0"/>
            </a:spcAft>
            <a:buClrTx/>
            <a:buSzTx/>
            <a:buFontTx/>
            <a:buNone/>
            <a:tabLst/>
            <a:defRPr/>
          </a:pPr>
          <a:r>
            <a:rPr lang="en-US" sz="2400" dirty="0"/>
            <a:t>Research has been successful at linking ante natal maternal stress with </a:t>
          </a:r>
          <a:r>
            <a:rPr lang="en-US" sz="2400" dirty="0" err="1"/>
            <a:t>foetal</a:t>
          </a:r>
          <a:r>
            <a:rPr lang="en-US" sz="2400" dirty="0"/>
            <a:t> developmental risk. This has also discussed the impact on outcomes over a life course</a:t>
          </a:r>
          <a:endParaRPr lang="en-GB" sz="2400" dirty="0"/>
        </a:p>
      </dgm:t>
    </dgm:pt>
    <dgm:pt modelId="{92CEB474-A1A2-421F-82AA-E68504339882}" type="parTrans" cxnId="{CD8D871F-4697-4B7A-BB2B-AB5C730C37C5}">
      <dgm:prSet/>
      <dgm:spPr/>
      <dgm:t>
        <a:bodyPr/>
        <a:lstStyle/>
        <a:p>
          <a:endParaRPr lang="en-GB"/>
        </a:p>
      </dgm:t>
    </dgm:pt>
    <dgm:pt modelId="{0DDD7561-2590-4B4E-834D-3EC195412A31}" type="sibTrans" cxnId="{CD8D871F-4697-4B7A-BB2B-AB5C730C37C5}">
      <dgm:prSet/>
      <dgm:spPr/>
      <dgm:t>
        <a:bodyPr/>
        <a:lstStyle/>
        <a:p>
          <a:endParaRPr lang="en-GB"/>
        </a:p>
      </dgm:t>
    </dgm:pt>
    <dgm:pt modelId="{5D1B37F5-9D31-4429-8AC9-C10484C14089}">
      <dgm:prSet phldrT="[Text]" phldr="1"/>
      <dgm:spPr/>
      <dgm:t>
        <a:bodyPr/>
        <a:lstStyle/>
        <a:p>
          <a:endParaRPr lang="en-GB"/>
        </a:p>
      </dgm:t>
    </dgm:pt>
    <dgm:pt modelId="{D93DEA00-1413-4B6C-8769-D82D1673B43C}" type="parTrans" cxnId="{F6608786-307C-4655-8D3D-2E0CC58475F4}">
      <dgm:prSet/>
      <dgm:spPr/>
      <dgm:t>
        <a:bodyPr/>
        <a:lstStyle/>
        <a:p>
          <a:endParaRPr lang="en-GB"/>
        </a:p>
      </dgm:t>
    </dgm:pt>
    <dgm:pt modelId="{575F700D-7A11-4531-8318-64078729599B}" type="sibTrans" cxnId="{F6608786-307C-4655-8D3D-2E0CC58475F4}">
      <dgm:prSet/>
      <dgm:spPr/>
      <dgm:t>
        <a:bodyPr/>
        <a:lstStyle/>
        <a:p>
          <a:endParaRPr lang="en-GB"/>
        </a:p>
      </dgm:t>
    </dgm:pt>
    <dgm:pt modelId="{7F93D3FB-4183-4A93-88BF-F5C63522022F}">
      <dgm:prSet phldrT="[Text]" phldr="1"/>
      <dgm:spPr/>
      <dgm:t>
        <a:bodyPr/>
        <a:lstStyle/>
        <a:p>
          <a:endParaRPr lang="en-GB"/>
        </a:p>
      </dgm:t>
    </dgm:pt>
    <dgm:pt modelId="{6976FEC9-7D74-4617-BB67-6BB56906C7B0}" type="parTrans" cxnId="{4CCA1C2C-A535-4310-B951-01700A8533FB}">
      <dgm:prSet/>
      <dgm:spPr/>
      <dgm:t>
        <a:bodyPr/>
        <a:lstStyle/>
        <a:p>
          <a:endParaRPr lang="en-GB"/>
        </a:p>
      </dgm:t>
    </dgm:pt>
    <dgm:pt modelId="{8518B4BF-A567-442D-81F6-B515B61AE58C}" type="sibTrans" cxnId="{4CCA1C2C-A535-4310-B951-01700A8533FB}">
      <dgm:prSet/>
      <dgm:spPr/>
      <dgm:t>
        <a:bodyPr/>
        <a:lstStyle/>
        <a:p>
          <a:endParaRPr lang="en-GB"/>
        </a:p>
      </dgm:t>
    </dgm:pt>
    <dgm:pt modelId="{F8D00BD3-81AC-4ED1-AE58-54DAC0DA0151}">
      <dgm:prSet phldrT="[Text]" phldr="1"/>
      <dgm:spPr/>
      <dgm:t>
        <a:bodyPr/>
        <a:lstStyle/>
        <a:p>
          <a:endParaRPr lang="en-GB"/>
        </a:p>
      </dgm:t>
    </dgm:pt>
    <dgm:pt modelId="{ACBAFBA8-3231-41BB-B649-004C1CC68B68}" type="parTrans" cxnId="{EE4AA58F-9706-45D9-BF19-E25BB4198437}">
      <dgm:prSet/>
      <dgm:spPr/>
      <dgm:t>
        <a:bodyPr/>
        <a:lstStyle/>
        <a:p>
          <a:endParaRPr lang="en-GB"/>
        </a:p>
      </dgm:t>
    </dgm:pt>
    <dgm:pt modelId="{451362ED-910E-4144-9E67-E1C4C8D2F57E}" type="sibTrans" cxnId="{EE4AA58F-9706-45D9-BF19-E25BB4198437}">
      <dgm:prSet/>
      <dgm:spPr/>
      <dgm:t>
        <a:bodyPr/>
        <a:lstStyle/>
        <a:p>
          <a:endParaRPr lang="en-GB"/>
        </a:p>
      </dgm:t>
    </dgm:pt>
    <dgm:pt modelId="{25CEAC46-8ED1-46BF-AB72-BC17472B0E4B}">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2000" dirty="0"/>
        </a:p>
        <a:p>
          <a:pPr marL="0" marR="0" indent="0" defTabSz="914400" eaLnBrk="1" fontAlgn="auto" latinLnBrk="0" hangingPunct="1">
            <a:lnSpc>
              <a:spcPct val="100000"/>
            </a:lnSpc>
            <a:spcBef>
              <a:spcPts val="0"/>
            </a:spcBef>
            <a:spcAft>
              <a:spcPts val="0"/>
            </a:spcAft>
            <a:buClrTx/>
            <a:buSzTx/>
            <a:buFontTx/>
            <a:buNone/>
            <a:tabLst/>
            <a:defRPr/>
          </a:pPr>
          <a:r>
            <a:rPr lang="en-US" sz="2400" dirty="0"/>
            <a:t>There has been a push towards meaningful intervention during pregnancy to reduce maternal stress and improve outcomes for children and families</a:t>
          </a:r>
          <a:endParaRPr lang="en-GB" sz="2400" dirty="0"/>
        </a:p>
        <a:p>
          <a:endParaRPr lang="en-GB" sz="2000" dirty="0"/>
        </a:p>
      </dgm:t>
    </dgm:pt>
    <dgm:pt modelId="{1B510BE8-DC75-4645-ACDE-7E6D9EE1BFB8}" type="parTrans" cxnId="{3E4529B0-024C-4D2C-9BA1-6FB9442A54C9}">
      <dgm:prSet/>
      <dgm:spPr/>
      <dgm:t>
        <a:bodyPr/>
        <a:lstStyle/>
        <a:p>
          <a:endParaRPr lang="en-GB"/>
        </a:p>
      </dgm:t>
    </dgm:pt>
    <dgm:pt modelId="{0C467E19-2429-49E5-A642-2E6177C7812B}" type="sibTrans" cxnId="{3E4529B0-024C-4D2C-9BA1-6FB9442A54C9}">
      <dgm:prSet/>
      <dgm:spPr/>
      <dgm:t>
        <a:bodyPr/>
        <a:lstStyle/>
        <a:p>
          <a:endParaRPr lang="en-GB"/>
        </a:p>
      </dgm:t>
    </dgm:pt>
    <dgm:pt modelId="{42567AA7-FE4C-4F3B-A464-1B4CF74113CF}">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2000" dirty="0"/>
            <a:t>Identifying if there was a correlation between the findings from the systematic narrative review </a:t>
          </a:r>
        </a:p>
      </dgm:t>
    </dgm:pt>
    <dgm:pt modelId="{1CA26002-10AB-4695-B882-29FB7FB734C9}" type="parTrans" cxnId="{DBE1688A-166B-44C0-8A72-7333EA4436A1}">
      <dgm:prSet/>
      <dgm:spPr/>
      <dgm:t>
        <a:bodyPr/>
        <a:lstStyle/>
        <a:p>
          <a:endParaRPr lang="en-GB"/>
        </a:p>
      </dgm:t>
    </dgm:pt>
    <dgm:pt modelId="{FB1413E3-764A-4D5D-AC13-0F6203C1A81D}" type="sibTrans" cxnId="{DBE1688A-166B-44C0-8A72-7333EA4436A1}">
      <dgm:prSet/>
      <dgm:spPr/>
      <dgm:t>
        <a:bodyPr/>
        <a:lstStyle/>
        <a:p>
          <a:endParaRPr lang="en-GB"/>
        </a:p>
      </dgm:t>
    </dgm:pt>
    <dgm:pt modelId="{FD8D71F1-ABD6-4BBF-A71E-AEC311FCACBD}">
      <dgm:prSet custT="1"/>
      <dgm:spPr/>
      <dgm:t>
        <a:bodyPr/>
        <a:lstStyle/>
        <a:p>
          <a:r>
            <a:rPr lang="en-GB" sz="2400" dirty="0"/>
            <a:t>Impact of evaluating current practice which will provide a local evidence base to promote good practice and identify areas for further development</a:t>
          </a:r>
        </a:p>
      </dgm:t>
    </dgm:pt>
    <dgm:pt modelId="{46D0264B-029F-4D18-BA4B-24218B695ADD}" type="parTrans" cxnId="{BF084193-9434-4B09-9858-B9C6E17C7321}">
      <dgm:prSet/>
      <dgm:spPr/>
      <dgm:t>
        <a:bodyPr/>
        <a:lstStyle/>
        <a:p>
          <a:endParaRPr lang="en-GB"/>
        </a:p>
      </dgm:t>
    </dgm:pt>
    <dgm:pt modelId="{5075244F-A26D-4997-B9F5-2B73D1ED19CA}" type="sibTrans" cxnId="{BF084193-9434-4B09-9858-B9C6E17C7321}">
      <dgm:prSet/>
      <dgm:spPr/>
      <dgm:t>
        <a:bodyPr/>
        <a:lstStyle/>
        <a:p>
          <a:endParaRPr lang="en-GB"/>
        </a:p>
      </dgm:t>
    </dgm:pt>
    <dgm:pt modelId="{2601A543-8D1A-436E-89F5-E61B64986F55}">
      <dgm:prSet/>
      <dgm:spPr/>
      <dgm:t>
        <a:bodyPr/>
        <a:lstStyle/>
        <a:p>
          <a:endParaRPr lang="en-GB"/>
        </a:p>
      </dgm:t>
    </dgm:pt>
    <dgm:pt modelId="{C9DEFFAE-6CFA-4F53-A147-66AE3971DA0E}" type="parTrans" cxnId="{7057A6DF-B86E-48C7-8916-11DC7840AA70}">
      <dgm:prSet/>
      <dgm:spPr/>
      <dgm:t>
        <a:bodyPr/>
        <a:lstStyle/>
        <a:p>
          <a:endParaRPr lang="en-GB"/>
        </a:p>
      </dgm:t>
    </dgm:pt>
    <dgm:pt modelId="{0780EC8C-7E67-4D65-A1D4-5B8CEE7DEA5F}" type="sibTrans" cxnId="{7057A6DF-B86E-48C7-8916-11DC7840AA70}">
      <dgm:prSet/>
      <dgm:spPr/>
      <dgm:t>
        <a:bodyPr/>
        <a:lstStyle/>
        <a:p>
          <a:endParaRPr lang="en-GB"/>
        </a:p>
      </dgm:t>
    </dgm:pt>
    <dgm:pt modelId="{E7A15BE8-0FF7-4D9B-B932-2979AA1D2D48}">
      <dgm:prSet/>
      <dgm:spPr/>
      <dgm:t>
        <a:bodyPr/>
        <a:lstStyle/>
        <a:p>
          <a:endParaRPr lang="en-GB" dirty="0"/>
        </a:p>
      </dgm:t>
    </dgm:pt>
    <dgm:pt modelId="{B40FD109-C1C7-41BF-8EAD-B8D208DA1426}" type="parTrans" cxnId="{33472E89-01D7-48FC-B0D6-524F20040CE7}">
      <dgm:prSet/>
      <dgm:spPr/>
      <dgm:t>
        <a:bodyPr/>
        <a:lstStyle/>
        <a:p>
          <a:endParaRPr lang="en-GB"/>
        </a:p>
      </dgm:t>
    </dgm:pt>
    <dgm:pt modelId="{B8833720-DA94-42D6-ACE6-57C7EBA39ACE}" type="sibTrans" cxnId="{33472E89-01D7-48FC-B0D6-524F20040CE7}">
      <dgm:prSet/>
      <dgm:spPr/>
      <dgm:t>
        <a:bodyPr/>
        <a:lstStyle/>
        <a:p>
          <a:endParaRPr lang="en-GB"/>
        </a:p>
      </dgm:t>
    </dgm:pt>
    <dgm:pt modelId="{D3328B85-7380-4132-ABB5-69FE4AEB7C6C}">
      <dgm:prSet/>
      <dgm:spPr/>
      <dgm:t>
        <a:bodyPr/>
        <a:lstStyle/>
        <a:p>
          <a:endParaRPr lang="en-GB"/>
        </a:p>
      </dgm:t>
    </dgm:pt>
    <dgm:pt modelId="{C324802D-290C-45D3-94B9-D1E335DE74DE}" type="parTrans" cxnId="{19BEA02F-0230-4D93-AF87-D8718529C01B}">
      <dgm:prSet/>
      <dgm:spPr/>
      <dgm:t>
        <a:bodyPr/>
        <a:lstStyle/>
        <a:p>
          <a:endParaRPr lang="en-GB"/>
        </a:p>
      </dgm:t>
    </dgm:pt>
    <dgm:pt modelId="{5BE250A5-55B1-4F60-9837-EC23C1A0F717}" type="sibTrans" cxnId="{19BEA02F-0230-4D93-AF87-D8718529C01B}">
      <dgm:prSet/>
      <dgm:spPr/>
      <dgm:t>
        <a:bodyPr/>
        <a:lstStyle/>
        <a:p>
          <a:endParaRPr lang="en-GB"/>
        </a:p>
      </dgm:t>
    </dgm:pt>
    <dgm:pt modelId="{E5741694-0E33-4444-9032-1A29460CCC02}" type="pres">
      <dgm:prSet presAssocID="{97D49703-6CD2-4F72-A315-CA868FB38061}" presName="diagram" presStyleCnt="0">
        <dgm:presLayoutVars>
          <dgm:chMax val="1"/>
          <dgm:dir/>
          <dgm:animLvl val="ctr"/>
          <dgm:resizeHandles val="exact"/>
        </dgm:presLayoutVars>
      </dgm:prSet>
      <dgm:spPr/>
    </dgm:pt>
    <dgm:pt modelId="{B74014B4-4CC1-422F-B178-A69301B826D8}" type="pres">
      <dgm:prSet presAssocID="{97D49703-6CD2-4F72-A315-CA868FB38061}" presName="matrix" presStyleCnt="0"/>
      <dgm:spPr/>
    </dgm:pt>
    <dgm:pt modelId="{56D20D06-E21B-4180-A1A3-8FB8F42A11A3}" type="pres">
      <dgm:prSet presAssocID="{97D49703-6CD2-4F72-A315-CA868FB38061}" presName="tile1" presStyleLbl="node1" presStyleIdx="0" presStyleCnt="4"/>
      <dgm:spPr/>
    </dgm:pt>
    <dgm:pt modelId="{077E9C17-7BAB-443F-B42A-EE4A9022291B}" type="pres">
      <dgm:prSet presAssocID="{97D49703-6CD2-4F72-A315-CA868FB38061}" presName="tile1text" presStyleLbl="node1" presStyleIdx="0" presStyleCnt="4">
        <dgm:presLayoutVars>
          <dgm:chMax val="0"/>
          <dgm:chPref val="0"/>
          <dgm:bulletEnabled val="1"/>
        </dgm:presLayoutVars>
      </dgm:prSet>
      <dgm:spPr/>
    </dgm:pt>
    <dgm:pt modelId="{D1F08002-5585-4731-8EB1-8065DF74F071}" type="pres">
      <dgm:prSet presAssocID="{97D49703-6CD2-4F72-A315-CA868FB38061}" presName="tile2" presStyleLbl="node1" presStyleIdx="1" presStyleCnt="4"/>
      <dgm:spPr/>
    </dgm:pt>
    <dgm:pt modelId="{491B97E2-9667-407A-A6A8-1C049C3BB7F8}" type="pres">
      <dgm:prSet presAssocID="{97D49703-6CD2-4F72-A315-CA868FB38061}" presName="tile2text" presStyleLbl="node1" presStyleIdx="1" presStyleCnt="4">
        <dgm:presLayoutVars>
          <dgm:chMax val="0"/>
          <dgm:chPref val="0"/>
          <dgm:bulletEnabled val="1"/>
        </dgm:presLayoutVars>
      </dgm:prSet>
      <dgm:spPr/>
    </dgm:pt>
    <dgm:pt modelId="{4311A47B-10E8-4876-9DED-190B57FCBD98}" type="pres">
      <dgm:prSet presAssocID="{97D49703-6CD2-4F72-A315-CA868FB38061}" presName="tile3" presStyleLbl="node1" presStyleIdx="2" presStyleCnt="4"/>
      <dgm:spPr/>
    </dgm:pt>
    <dgm:pt modelId="{90B2481D-5344-4B63-869A-113612F6A548}" type="pres">
      <dgm:prSet presAssocID="{97D49703-6CD2-4F72-A315-CA868FB38061}" presName="tile3text" presStyleLbl="node1" presStyleIdx="2" presStyleCnt="4">
        <dgm:presLayoutVars>
          <dgm:chMax val="0"/>
          <dgm:chPref val="0"/>
          <dgm:bulletEnabled val="1"/>
        </dgm:presLayoutVars>
      </dgm:prSet>
      <dgm:spPr/>
    </dgm:pt>
    <dgm:pt modelId="{09221BA4-6B29-4D81-99B2-2ED1C0E029EA}" type="pres">
      <dgm:prSet presAssocID="{97D49703-6CD2-4F72-A315-CA868FB38061}" presName="tile4" presStyleLbl="node1" presStyleIdx="3" presStyleCnt="4"/>
      <dgm:spPr/>
    </dgm:pt>
    <dgm:pt modelId="{52D4AF8E-B053-418E-9831-9FB9B9D7D540}" type="pres">
      <dgm:prSet presAssocID="{97D49703-6CD2-4F72-A315-CA868FB38061}" presName="tile4text" presStyleLbl="node1" presStyleIdx="3" presStyleCnt="4">
        <dgm:presLayoutVars>
          <dgm:chMax val="0"/>
          <dgm:chPref val="0"/>
          <dgm:bulletEnabled val="1"/>
        </dgm:presLayoutVars>
      </dgm:prSet>
      <dgm:spPr/>
    </dgm:pt>
    <dgm:pt modelId="{64980CAA-BC01-4CC5-992F-E2BC3A3A18C6}" type="pres">
      <dgm:prSet presAssocID="{97D49703-6CD2-4F72-A315-CA868FB38061}" presName="centerTile" presStyleLbl="fgShp" presStyleIdx="0" presStyleCnt="1">
        <dgm:presLayoutVars>
          <dgm:chMax val="0"/>
          <dgm:chPref val="0"/>
        </dgm:presLayoutVars>
      </dgm:prSet>
      <dgm:spPr/>
    </dgm:pt>
  </dgm:ptLst>
  <dgm:cxnLst>
    <dgm:cxn modelId="{3187FB1E-97F5-4939-AF72-824B8AAF17D6}" type="presOf" srcId="{42567AA7-FE4C-4F3B-A464-1B4CF74113CF}" destId="{90B2481D-5344-4B63-869A-113612F6A548}" srcOrd="1" destOrd="0" presId="urn:microsoft.com/office/officeart/2005/8/layout/matrix1"/>
    <dgm:cxn modelId="{CD8D871F-4697-4B7A-BB2B-AB5C730C37C5}" srcId="{B3E4C5CC-0FEE-4128-BE88-09C4CF3013B2}" destId="{2FBF15F9-CD7D-4870-A53B-904AAE0DFFC0}" srcOrd="0" destOrd="0" parTransId="{92CEB474-A1A2-421F-82AA-E68504339882}" sibTransId="{0DDD7561-2590-4B4E-834D-3EC195412A31}"/>
    <dgm:cxn modelId="{4CCA1C2C-A535-4310-B951-01700A8533FB}" srcId="{B3E4C5CC-0FEE-4128-BE88-09C4CF3013B2}" destId="{7F93D3FB-4183-4A93-88BF-F5C63522022F}" srcOrd="8" destOrd="0" parTransId="{6976FEC9-7D74-4617-BB67-6BB56906C7B0}" sibTransId="{8518B4BF-A567-442D-81F6-B515B61AE58C}"/>
    <dgm:cxn modelId="{19BEA02F-0230-4D93-AF87-D8718529C01B}" srcId="{B3E4C5CC-0FEE-4128-BE88-09C4CF3013B2}" destId="{D3328B85-7380-4132-ABB5-69FE4AEB7C6C}" srcOrd="4" destOrd="0" parTransId="{C324802D-290C-45D3-94B9-D1E335DE74DE}" sibTransId="{5BE250A5-55B1-4F60-9837-EC23C1A0F717}"/>
    <dgm:cxn modelId="{A64FA135-EAF3-44FD-A23A-445779966D69}" type="presOf" srcId="{FD8D71F1-ABD6-4BBF-A71E-AEC311FCACBD}" destId="{09221BA4-6B29-4D81-99B2-2ED1C0E029EA}" srcOrd="0" destOrd="0" presId="urn:microsoft.com/office/officeart/2005/8/layout/matrix1"/>
    <dgm:cxn modelId="{AFB23C74-9831-4A35-BF01-5250F85D7AEB}" type="presOf" srcId="{2FBF15F9-CD7D-4870-A53B-904AAE0DFFC0}" destId="{56D20D06-E21B-4180-A1A3-8FB8F42A11A3}" srcOrd="0" destOrd="0" presId="urn:microsoft.com/office/officeart/2005/8/layout/matrix1"/>
    <dgm:cxn modelId="{F6608786-307C-4655-8D3D-2E0CC58475F4}" srcId="{B3E4C5CC-0FEE-4128-BE88-09C4CF3013B2}" destId="{5D1B37F5-9D31-4429-8AC9-C10484C14089}" srcOrd="7" destOrd="0" parTransId="{D93DEA00-1413-4B6C-8769-D82D1673B43C}" sibTransId="{575F700D-7A11-4531-8318-64078729599B}"/>
    <dgm:cxn modelId="{33472E89-01D7-48FC-B0D6-524F20040CE7}" srcId="{B3E4C5CC-0FEE-4128-BE88-09C4CF3013B2}" destId="{E7A15BE8-0FF7-4D9B-B932-2979AA1D2D48}" srcOrd="6" destOrd="0" parTransId="{B40FD109-C1C7-41BF-8EAD-B8D208DA1426}" sibTransId="{B8833720-DA94-42D6-ACE6-57C7EBA39ACE}"/>
    <dgm:cxn modelId="{DBE1688A-166B-44C0-8A72-7333EA4436A1}" srcId="{B3E4C5CC-0FEE-4128-BE88-09C4CF3013B2}" destId="{42567AA7-FE4C-4F3B-A464-1B4CF74113CF}" srcOrd="2" destOrd="0" parTransId="{1CA26002-10AB-4695-B882-29FB7FB734C9}" sibTransId="{FB1413E3-764A-4D5D-AC13-0F6203C1A81D}"/>
    <dgm:cxn modelId="{EE4AA58F-9706-45D9-BF19-E25BB4198437}" srcId="{B3E4C5CC-0FEE-4128-BE88-09C4CF3013B2}" destId="{F8D00BD3-81AC-4ED1-AE58-54DAC0DA0151}" srcOrd="9" destOrd="0" parTransId="{ACBAFBA8-3231-41BB-B649-004C1CC68B68}" sibTransId="{451362ED-910E-4144-9E67-E1C4C8D2F57E}"/>
    <dgm:cxn modelId="{BF084193-9434-4B09-9858-B9C6E17C7321}" srcId="{B3E4C5CC-0FEE-4128-BE88-09C4CF3013B2}" destId="{FD8D71F1-ABD6-4BBF-A71E-AEC311FCACBD}" srcOrd="3" destOrd="0" parTransId="{46D0264B-029F-4D18-BA4B-24218B695ADD}" sibTransId="{5075244F-A26D-4997-B9F5-2B73D1ED19CA}"/>
    <dgm:cxn modelId="{D4A6FDA0-4E1D-4A00-B05A-9E64E958F936}" type="presOf" srcId="{42567AA7-FE4C-4F3B-A464-1B4CF74113CF}" destId="{4311A47B-10E8-4876-9DED-190B57FCBD98}" srcOrd="0" destOrd="0" presId="urn:microsoft.com/office/officeart/2005/8/layout/matrix1"/>
    <dgm:cxn modelId="{8AAF36A2-86DA-420C-9373-0523CCBB6AAE}" type="presOf" srcId="{97D49703-6CD2-4F72-A315-CA868FB38061}" destId="{E5741694-0E33-4444-9032-1A29460CCC02}" srcOrd="0" destOrd="0" presId="urn:microsoft.com/office/officeart/2005/8/layout/matrix1"/>
    <dgm:cxn modelId="{3E4529B0-024C-4D2C-9BA1-6FB9442A54C9}" srcId="{B3E4C5CC-0FEE-4128-BE88-09C4CF3013B2}" destId="{25CEAC46-8ED1-46BF-AB72-BC17472B0E4B}" srcOrd="1" destOrd="0" parTransId="{1B510BE8-DC75-4645-ACDE-7E6D9EE1BFB8}" sibTransId="{0C467E19-2429-49E5-A642-2E6177C7812B}"/>
    <dgm:cxn modelId="{DA95ABB2-068F-4A0F-8463-870787AC6316}" type="presOf" srcId="{25CEAC46-8ED1-46BF-AB72-BC17472B0E4B}" destId="{D1F08002-5585-4731-8EB1-8065DF74F071}" srcOrd="0" destOrd="0" presId="urn:microsoft.com/office/officeart/2005/8/layout/matrix1"/>
    <dgm:cxn modelId="{71EA55B7-6852-493C-854C-BDB9F483708D}" srcId="{97D49703-6CD2-4F72-A315-CA868FB38061}" destId="{B3E4C5CC-0FEE-4128-BE88-09C4CF3013B2}" srcOrd="0" destOrd="0" parTransId="{6D0D03FE-1AF8-4FFE-AE98-8C09A67404DE}" sibTransId="{CB995AD2-4403-40E3-901F-7D274002A02E}"/>
    <dgm:cxn modelId="{0F6245B8-6476-495E-BF8B-76D15EA72F76}" type="presOf" srcId="{2FBF15F9-CD7D-4870-A53B-904AAE0DFFC0}" destId="{077E9C17-7BAB-443F-B42A-EE4A9022291B}" srcOrd="1" destOrd="0" presId="urn:microsoft.com/office/officeart/2005/8/layout/matrix1"/>
    <dgm:cxn modelId="{8F865EC3-56EA-484F-A940-07F107258A8C}" type="presOf" srcId="{FD8D71F1-ABD6-4BBF-A71E-AEC311FCACBD}" destId="{52D4AF8E-B053-418E-9831-9FB9B9D7D540}" srcOrd="1" destOrd="0" presId="urn:microsoft.com/office/officeart/2005/8/layout/matrix1"/>
    <dgm:cxn modelId="{7057A6DF-B86E-48C7-8916-11DC7840AA70}" srcId="{B3E4C5CC-0FEE-4128-BE88-09C4CF3013B2}" destId="{2601A543-8D1A-436E-89F5-E61B64986F55}" srcOrd="5" destOrd="0" parTransId="{C9DEFFAE-6CFA-4F53-A147-66AE3971DA0E}" sibTransId="{0780EC8C-7E67-4D65-A1D4-5B8CEE7DEA5F}"/>
    <dgm:cxn modelId="{82C3DFF2-4F24-434B-A847-4AB4D740E536}" type="presOf" srcId="{25CEAC46-8ED1-46BF-AB72-BC17472B0E4B}" destId="{491B97E2-9667-407A-A6A8-1C049C3BB7F8}" srcOrd="1" destOrd="0" presId="urn:microsoft.com/office/officeart/2005/8/layout/matrix1"/>
    <dgm:cxn modelId="{2EA427FF-1DF7-472D-85A8-D99FDC95FAD3}" type="presOf" srcId="{B3E4C5CC-0FEE-4128-BE88-09C4CF3013B2}" destId="{64980CAA-BC01-4CC5-992F-E2BC3A3A18C6}" srcOrd="0" destOrd="0" presId="urn:microsoft.com/office/officeart/2005/8/layout/matrix1"/>
    <dgm:cxn modelId="{E952AA16-750F-4CB9-8411-6560BAE17AD6}" type="presParOf" srcId="{E5741694-0E33-4444-9032-1A29460CCC02}" destId="{B74014B4-4CC1-422F-B178-A69301B826D8}" srcOrd="0" destOrd="0" presId="urn:microsoft.com/office/officeart/2005/8/layout/matrix1"/>
    <dgm:cxn modelId="{BD0C9926-8C9D-4D19-8AAF-2963CFE8BCFF}" type="presParOf" srcId="{B74014B4-4CC1-422F-B178-A69301B826D8}" destId="{56D20D06-E21B-4180-A1A3-8FB8F42A11A3}" srcOrd="0" destOrd="0" presId="urn:microsoft.com/office/officeart/2005/8/layout/matrix1"/>
    <dgm:cxn modelId="{434C3A97-22B5-48B7-80FC-E6BD9B0F6103}" type="presParOf" srcId="{B74014B4-4CC1-422F-B178-A69301B826D8}" destId="{077E9C17-7BAB-443F-B42A-EE4A9022291B}" srcOrd="1" destOrd="0" presId="urn:microsoft.com/office/officeart/2005/8/layout/matrix1"/>
    <dgm:cxn modelId="{F802A4A0-65CF-4325-8388-1B94214634DA}" type="presParOf" srcId="{B74014B4-4CC1-422F-B178-A69301B826D8}" destId="{D1F08002-5585-4731-8EB1-8065DF74F071}" srcOrd="2" destOrd="0" presId="urn:microsoft.com/office/officeart/2005/8/layout/matrix1"/>
    <dgm:cxn modelId="{4F9591F9-89ED-4073-A42A-BC89B02B4879}" type="presParOf" srcId="{B74014B4-4CC1-422F-B178-A69301B826D8}" destId="{491B97E2-9667-407A-A6A8-1C049C3BB7F8}" srcOrd="3" destOrd="0" presId="urn:microsoft.com/office/officeart/2005/8/layout/matrix1"/>
    <dgm:cxn modelId="{32C4400D-AE64-4829-B490-4914AF57B3DE}" type="presParOf" srcId="{B74014B4-4CC1-422F-B178-A69301B826D8}" destId="{4311A47B-10E8-4876-9DED-190B57FCBD98}" srcOrd="4" destOrd="0" presId="urn:microsoft.com/office/officeart/2005/8/layout/matrix1"/>
    <dgm:cxn modelId="{B7107EA2-033D-4222-A947-F516594C3680}" type="presParOf" srcId="{B74014B4-4CC1-422F-B178-A69301B826D8}" destId="{90B2481D-5344-4B63-869A-113612F6A548}" srcOrd="5" destOrd="0" presId="urn:microsoft.com/office/officeart/2005/8/layout/matrix1"/>
    <dgm:cxn modelId="{722D20ED-C28E-4EB0-9153-6855429818C2}" type="presParOf" srcId="{B74014B4-4CC1-422F-B178-A69301B826D8}" destId="{09221BA4-6B29-4D81-99B2-2ED1C0E029EA}" srcOrd="6" destOrd="0" presId="urn:microsoft.com/office/officeart/2005/8/layout/matrix1"/>
    <dgm:cxn modelId="{265E6DE4-5F10-4C78-96EF-341B0259E87D}" type="presParOf" srcId="{B74014B4-4CC1-422F-B178-A69301B826D8}" destId="{52D4AF8E-B053-418E-9831-9FB9B9D7D540}" srcOrd="7" destOrd="0" presId="urn:microsoft.com/office/officeart/2005/8/layout/matrix1"/>
    <dgm:cxn modelId="{B7BB5617-D711-442E-A2A6-B14116E91F91}" type="presParOf" srcId="{E5741694-0E33-4444-9032-1A29460CCC02}" destId="{64980CAA-BC01-4CC5-992F-E2BC3A3A18C6}"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D5E2B3-81D7-47AE-B845-207140CD8370}" type="doc">
      <dgm:prSet loTypeId="urn:microsoft.com/office/officeart/2005/8/layout/vProcess5" loCatId="process" qsTypeId="urn:microsoft.com/office/officeart/2005/8/quickstyle/simple3" qsCatId="simple" csTypeId="urn:microsoft.com/office/officeart/2005/8/colors/colorful4" csCatId="colorful" phldr="1"/>
      <dgm:spPr/>
      <dgm:t>
        <a:bodyPr/>
        <a:lstStyle/>
        <a:p>
          <a:endParaRPr lang="en-GB"/>
        </a:p>
      </dgm:t>
    </dgm:pt>
    <dgm:pt modelId="{9D9A45B0-037E-40D3-AC38-B0FF26436495}">
      <dgm:prSet phldrT="[Text]" custT="1"/>
      <dgm:spPr/>
      <dgm:t>
        <a:bodyPr/>
        <a:lstStyle/>
        <a:p>
          <a:r>
            <a:rPr lang="en-GB" sz="2000" dirty="0"/>
            <a:t>Purposeful sample recruited from social workers in the Gateway assessment and child and family teams who had recently completed a pre-birth risk assessment</a:t>
          </a:r>
        </a:p>
      </dgm:t>
    </dgm:pt>
    <dgm:pt modelId="{2616EE90-837A-456B-A25A-B0B4F2B43EF5}" type="parTrans" cxnId="{28486A8C-6126-4D42-94A0-2FD2CA01C8E9}">
      <dgm:prSet/>
      <dgm:spPr/>
      <dgm:t>
        <a:bodyPr/>
        <a:lstStyle/>
        <a:p>
          <a:endParaRPr lang="en-GB"/>
        </a:p>
      </dgm:t>
    </dgm:pt>
    <dgm:pt modelId="{A04CFAA9-8CAA-4780-865D-E27D4E5EA88C}" type="sibTrans" cxnId="{28486A8C-6126-4D42-94A0-2FD2CA01C8E9}">
      <dgm:prSet/>
      <dgm:spPr/>
      <dgm:t>
        <a:bodyPr/>
        <a:lstStyle/>
        <a:p>
          <a:endParaRPr lang="en-GB"/>
        </a:p>
      </dgm:t>
    </dgm:pt>
    <dgm:pt modelId="{F86C75FD-30C0-4BE8-8A91-F41B48685A18}">
      <dgm:prSet phldrT="[Text]" custT="1"/>
      <dgm:spPr/>
      <dgm:t>
        <a:bodyPr/>
        <a:lstStyle/>
        <a:p>
          <a:r>
            <a:rPr lang="en-GB" sz="2000" dirty="0"/>
            <a:t>Fifteen social workers ranging from newly qualified and experienced social workers as well as senior practitioners from across the three sectors</a:t>
          </a:r>
        </a:p>
      </dgm:t>
    </dgm:pt>
    <dgm:pt modelId="{DE3A1AAC-EDD5-4A59-BC01-A6DA6A5A9243}" type="parTrans" cxnId="{EC561466-C74F-469F-850D-6798CDB9EA93}">
      <dgm:prSet/>
      <dgm:spPr/>
      <dgm:t>
        <a:bodyPr/>
        <a:lstStyle/>
        <a:p>
          <a:endParaRPr lang="en-GB"/>
        </a:p>
      </dgm:t>
    </dgm:pt>
    <dgm:pt modelId="{C170CA92-6229-416C-B717-431E1EC82C00}" type="sibTrans" cxnId="{EC561466-C74F-469F-850D-6798CDB9EA93}">
      <dgm:prSet/>
      <dgm:spPr/>
      <dgm:t>
        <a:bodyPr/>
        <a:lstStyle/>
        <a:p>
          <a:endParaRPr lang="en-GB"/>
        </a:p>
      </dgm:t>
    </dgm:pt>
    <dgm:pt modelId="{335C364E-55FE-4856-88A5-E4CB0C2ACD64}">
      <dgm:prSet phldrT="[Text]"/>
      <dgm:spPr/>
      <dgm:t>
        <a:bodyPr/>
        <a:lstStyle/>
        <a:p>
          <a:r>
            <a:rPr lang="en-GB" dirty="0"/>
            <a:t>The transcriptions were then analysed using ‘</a:t>
          </a:r>
          <a:r>
            <a:rPr lang="en-GB" dirty="0" err="1"/>
            <a:t>Nvivo</a:t>
          </a:r>
          <a:r>
            <a:rPr lang="en-GB" dirty="0"/>
            <a:t>’ software which supported with identification of common themes.  Conclusions and recommendations were then drawn from this data</a:t>
          </a:r>
        </a:p>
      </dgm:t>
    </dgm:pt>
    <dgm:pt modelId="{906F2DBC-BDB7-484A-9D3B-0DBB222BAD27}" type="parTrans" cxnId="{24C2527A-CADF-4401-9326-4099F9F58D00}">
      <dgm:prSet/>
      <dgm:spPr/>
      <dgm:t>
        <a:bodyPr/>
        <a:lstStyle/>
        <a:p>
          <a:endParaRPr lang="en-GB"/>
        </a:p>
      </dgm:t>
    </dgm:pt>
    <dgm:pt modelId="{1602246D-348E-4AE8-A017-139B7607068A}" type="sibTrans" cxnId="{24C2527A-CADF-4401-9326-4099F9F58D00}">
      <dgm:prSet/>
      <dgm:spPr/>
      <dgm:t>
        <a:bodyPr/>
        <a:lstStyle/>
        <a:p>
          <a:endParaRPr lang="en-GB"/>
        </a:p>
      </dgm:t>
    </dgm:pt>
    <dgm:pt modelId="{68D4225E-F8F5-4C04-8E63-61FB5543411D}">
      <dgm:prSet custT="1"/>
      <dgm:spPr/>
      <dgm:t>
        <a:bodyPr/>
        <a:lstStyle/>
        <a:p>
          <a:r>
            <a:rPr lang="en-GB" sz="2000" dirty="0"/>
            <a:t>The social workers took part in semi structured qualitative interviews which lasted on average 40 minutes.  These were audio recorded and later fully transcribed</a:t>
          </a:r>
        </a:p>
      </dgm:t>
    </dgm:pt>
    <dgm:pt modelId="{3710D6B8-B4B3-4F03-9445-1D51788C5193}" type="parTrans" cxnId="{FC2B63D2-FA14-44DD-8A13-61B6139E78F0}">
      <dgm:prSet/>
      <dgm:spPr/>
      <dgm:t>
        <a:bodyPr/>
        <a:lstStyle/>
        <a:p>
          <a:endParaRPr lang="en-GB"/>
        </a:p>
      </dgm:t>
    </dgm:pt>
    <dgm:pt modelId="{9035D940-CB63-4AF9-9A77-0D05E6387B30}" type="sibTrans" cxnId="{FC2B63D2-FA14-44DD-8A13-61B6139E78F0}">
      <dgm:prSet/>
      <dgm:spPr/>
      <dgm:t>
        <a:bodyPr/>
        <a:lstStyle/>
        <a:p>
          <a:endParaRPr lang="en-GB"/>
        </a:p>
      </dgm:t>
    </dgm:pt>
    <dgm:pt modelId="{3F1E0309-0939-440D-8720-4F8D04032702}" type="pres">
      <dgm:prSet presAssocID="{43D5E2B3-81D7-47AE-B845-207140CD8370}" presName="outerComposite" presStyleCnt="0">
        <dgm:presLayoutVars>
          <dgm:chMax val="5"/>
          <dgm:dir/>
          <dgm:resizeHandles val="exact"/>
        </dgm:presLayoutVars>
      </dgm:prSet>
      <dgm:spPr/>
    </dgm:pt>
    <dgm:pt modelId="{DD38E832-718C-49F6-98DC-BB2DF27208BA}" type="pres">
      <dgm:prSet presAssocID="{43D5E2B3-81D7-47AE-B845-207140CD8370}" presName="dummyMaxCanvas" presStyleCnt="0">
        <dgm:presLayoutVars/>
      </dgm:prSet>
      <dgm:spPr/>
    </dgm:pt>
    <dgm:pt modelId="{923C407B-1C86-4D4C-B892-78B85A6D52A6}" type="pres">
      <dgm:prSet presAssocID="{43D5E2B3-81D7-47AE-B845-207140CD8370}" presName="FourNodes_1" presStyleLbl="node1" presStyleIdx="0" presStyleCnt="4" custLinFactNeighborX="10" custLinFactNeighborY="5663">
        <dgm:presLayoutVars>
          <dgm:bulletEnabled val="1"/>
        </dgm:presLayoutVars>
      </dgm:prSet>
      <dgm:spPr/>
    </dgm:pt>
    <dgm:pt modelId="{A2334FA6-F991-49CB-87F1-20FD5CCB2B10}" type="pres">
      <dgm:prSet presAssocID="{43D5E2B3-81D7-47AE-B845-207140CD8370}" presName="FourNodes_2" presStyleLbl="node1" presStyleIdx="1" presStyleCnt="4">
        <dgm:presLayoutVars>
          <dgm:bulletEnabled val="1"/>
        </dgm:presLayoutVars>
      </dgm:prSet>
      <dgm:spPr/>
    </dgm:pt>
    <dgm:pt modelId="{101132CE-1BBC-473D-9742-7C0C53164AD6}" type="pres">
      <dgm:prSet presAssocID="{43D5E2B3-81D7-47AE-B845-207140CD8370}" presName="FourNodes_3" presStyleLbl="node1" presStyleIdx="2" presStyleCnt="4">
        <dgm:presLayoutVars>
          <dgm:bulletEnabled val="1"/>
        </dgm:presLayoutVars>
      </dgm:prSet>
      <dgm:spPr/>
    </dgm:pt>
    <dgm:pt modelId="{55DE3806-DB0D-4EAC-8415-1281167FD7ED}" type="pres">
      <dgm:prSet presAssocID="{43D5E2B3-81D7-47AE-B845-207140CD8370}" presName="FourNodes_4" presStyleLbl="node1" presStyleIdx="3" presStyleCnt="4">
        <dgm:presLayoutVars>
          <dgm:bulletEnabled val="1"/>
        </dgm:presLayoutVars>
      </dgm:prSet>
      <dgm:spPr/>
    </dgm:pt>
    <dgm:pt modelId="{7BDA72E1-2AB7-4B12-B9B6-ADE46D35B8A0}" type="pres">
      <dgm:prSet presAssocID="{43D5E2B3-81D7-47AE-B845-207140CD8370}" presName="FourConn_1-2" presStyleLbl="fgAccFollowNode1" presStyleIdx="0" presStyleCnt="3">
        <dgm:presLayoutVars>
          <dgm:bulletEnabled val="1"/>
        </dgm:presLayoutVars>
      </dgm:prSet>
      <dgm:spPr/>
    </dgm:pt>
    <dgm:pt modelId="{CD08ECF6-CEB3-4D82-AB9E-CF1C59CC6F01}" type="pres">
      <dgm:prSet presAssocID="{43D5E2B3-81D7-47AE-B845-207140CD8370}" presName="FourConn_2-3" presStyleLbl="fgAccFollowNode1" presStyleIdx="1" presStyleCnt="3">
        <dgm:presLayoutVars>
          <dgm:bulletEnabled val="1"/>
        </dgm:presLayoutVars>
      </dgm:prSet>
      <dgm:spPr/>
    </dgm:pt>
    <dgm:pt modelId="{AAF71E31-0C7E-4340-91DF-35921D02A3DC}" type="pres">
      <dgm:prSet presAssocID="{43D5E2B3-81D7-47AE-B845-207140CD8370}" presName="FourConn_3-4" presStyleLbl="fgAccFollowNode1" presStyleIdx="2" presStyleCnt="3">
        <dgm:presLayoutVars>
          <dgm:bulletEnabled val="1"/>
        </dgm:presLayoutVars>
      </dgm:prSet>
      <dgm:spPr/>
    </dgm:pt>
    <dgm:pt modelId="{EEECAD4B-CFD1-4F96-A799-610339490709}" type="pres">
      <dgm:prSet presAssocID="{43D5E2B3-81D7-47AE-B845-207140CD8370}" presName="FourNodes_1_text" presStyleLbl="node1" presStyleIdx="3" presStyleCnt="4">
        <dgm:presLayoutVars>
          <dgm:bulletEnabled val="1"/>
        </dgm:presLayoutVars>
      </dgm:prSet>
      <dgm:spPr/>
    </dgm:pt>
    <dgm:pt modelId="{6EC7F680-ADC1-4DAE-AB74-5E386C8F3471}" type="pres">
      <dgm:prSet presAssocID="{43D5E2B3-81D7-47AE-B845-207140CD8370}" presName="FourNodes_2_text" presStyleLbl="node1" presStyleIdx="3" presStyleCnt="4">
        <dgm:presLayoutVars>
          <dgm:bulletEnabled val="1"/>
        </dgm:presLayoutVars>
      </dgm:prSet>
      <dgm:spPr/>
    </dgm:pt>
    <dgm:pt modelId="{577EE357-BBE7-4986-B491-9D4E8BBD3CEF}" type="pres">
      <dgm:prSet presAssocID="{43D5E2B3-81D7-47AE-B845-207140CD8370}" presName="FourNodes_3_text" presStyleLbl="node1" presStyleIdx="3" presStyleCnt="4">
        <dgm:presLayoutVars>
          <dgm:bulletEnabled val="1"/>
        </dgm:presLayoutVars>
      </dgm:prSet>
      <dgm:spPr/>
    </dgm:pt>
    <dgm:pt modelId="{9806351B-871A-4FC3-B1D3-B45B2A28D757}" type="pres">
      <dgm:prSet presAssocID="{43D5E2B3-81D7-47AE-B845-207140CD8370}" presName="FourNodes_4_text" presStyleLbl="node1" presStyleIdx="3" presStyleCnt="4">
        <dgm:presLayoutVars>
          <dgm:bulletEnabled val="1"/>
        </dgm:presLayoutVars>
      </dgm:prSet>
      <dgm:spPr/>
    </dgm:pt>
  </dgm:ptLst>
  <dgm:cxnLst>
    <dgm:cxn modelId="{B3879B04-32FF-4876-8ECE-58D165DA399B}" type="presOf" srcId="{F86C75FD-30C0-4BE8-8A91-F41B48685A18}" destId="{A2334FA6-F991-49CB-87F1-20FD5CCB2B10}" srcOrd="0" destOrd="0" presId="urn:microsoft.com/office/officeart/2005/8/layout/vProcess5"/>
    <dgm:cxn modelId="{6C49E008-87BB-4360-86F0-5A6F135DA717}" type="presOf" srcId="{9D9A45B0-037E-40D3-AC38-B0FF26436495}" destId="{923C407B-1C86-4D4C-B892-78B85A6D52A6}" srcOrd="0" destOrd="0" presId="urn:microsoft.com/office/officeart/2005/8/layout/vProcess5"/>
    <dgm:cxn modelId="{68628010-4A22-452A-BD56-5A48E2F7D45E}" type="presOf" srcId="{68D4225E-F8F5-4C04-8E63-61FB5543411D}" destId="{577EE357-BBE7-4986-B491-9D4E8BBD3CEF}" srcOrd="1" destOrd="0" presId="urn:microsoft.com/office/officeart/2005/8/layout/vProcess5"/>
    <dgm:cxn modelId="{6A6A3718-53FB-4F7B-A0A7-5594B577AD08}" type="presOf" srcId="{43D5E2B3-81D7-47AE-B845-207140CD8370}" destId="{3F1E0309-0939-440D-8720-4F8D04032702}" srcOrd="0" destOrd="0" presId="urn:microsoft.com/office/officeart/2005/8/layout/vProcess5"/>
    <dgm:cxn modelId="{7DE66634-E6A5-4950-AB28-5F67DEF2020F}" type="presOf" srcId="{C170CA92-6229-416C-B717-431E1EC82C00}" destId="{CD08ECF6-CEB3-4D82-AB9E-CF1C59CC6F01}" srcOrd="0" destOrd="0" presId="urn:microsoft.com/office/officeart/2005/8/layout/vProcess5"/>
    <dgm:cxn modelId="{EC561466-C74F-469F-850D-6798CDB9EA93}" srcId="{43D5E2B3-81D7-47AE-B845-207140CD8370}" destId="{F86C75FD-30C0-4BE8-8A91-F41B48685A18}" srcOrd="1" destOrd="0" parTransId="{DE3A1AAC-EDD5-4A59-BC01-A6DA6A5A9243}" sibTransId="{C170CA92-6229-416C-B717-431E1EC82C00}"/>
    <dgm:cxn modelId="{24C2527A-CADF-4401-9326-4099F9F58D00}" srcId="{43D5E2B3-81D7-47AE-B845-207140CD8370}" destId="{335C364E-55FE-4856-88A5-E4CB0C2ACD64}" srcOrd="3" destOrd="0" parTransId="{906F2DBC-BDB7-484A-9D3B-0DBB222BAD27}" sibTransId="{1602246D-348E-4AE8-A017-139B7607068A}"/>
    <dgm:cxn modelId="{28486A8C-6126-4D42-94A0-2FD2CA01C8E9}" srcId="{43D5E2B3-81D7-47AE-B845-207140CD8370}" destId="{9D9A45B0-037E-40D3-AC38-B0FF26436495}" srcOrd="0" destOrd="0" parTransId="{2616EE90-837A-456B-A25A-B0B4F2B43EF5}" sibTransId="{A04CFAA9-8CAA-4780-865D-E27D4E5EA88C}"/>
    <dgm:cxn modelId="{8F6112AA-3DAF-42AA-9B44-8B8678270A94}" type="presOf" srcId="{335C364E-55FE-4856-88A5-E4CB0C2ACD64}" destId="{55DE3806-DB0D-4EAC-8415-1281167FD7ED}" srcOrd="0" destOrd="0" presId="urn:microsoft.com/office/officeart/2005/8/layout/vProcess5"/>
    <dgm:cxn modelId="{6A352AB6-5942-4F82-80D9-1986198CC24F}" type="presOf" srcId="{A04CFAA9-8CAA-4780-865D-E27D4E5EA88C}" destId="{7BDA72E1-2AB7-4B12-B9B6-ADE46D35B8A0}" srcOrd="0" destOrd="0" presId="urn:microsoft.com/office/officeart/2005/8/layout/vProcess5"/>
    <dgm:cxn modelId="{A2FAA0D0-1F75-4BC3-B22E-50BD46BDC76C}" type="presOf" srcId="{9035D940-CB63-4AF9-9A77-0D05E6387B30}" destId="{AAF71E31-0C7E-4340-91DF-35921D02A3DC}" srcOrd="0" destOrd="0" presId="urn:microsoft.com/office/officeart/2005/8/layout/vProcess5"/>
    <dgm:cxn modelId="{FC2B63D2-FA14-44DD-8A13-61B6139E78F0}" srcId="{43D5E2B3-81D7-47AE-B845-207140CD8370}" destId="{68D4225E-F8F5-4C04-8E63-61FB5543411D}" srcOrd="2" destOrd="0" parTransId="{3710D6B8-B4B3-4F03-9445-1D51788C5193}" sibTransId="{9035D940-CB63-4AF9-9A77-0D05E6387B30}"/>
    <dgm:cxn modelId="{2113B5E4-1D66-4C6D-A87D-1360E531DFB5}" type="presOf" srcId="{68D4225E-F8F5-4C04-8E63-61FB5543411D}" destId="{101132CE-1BBC-473D-9742-7C0C53164AD6}" srcOrd="0" destOrd="0" presId="urn:microsoft.com/office/officeart/2005/8/layout/vProcess5"/>
    <dgm:cxn modelId="{5A02A1F2-F6E9-479E-91D6-FD1AAF66C562}" type="presOf" srcId="{F86C75FD-30C0-4BE8-8A91-F41B48685A18}" destId="{6EC7F680-ADC1-4DAE-AB74-5E386C8F3471}" srcOrd="1" destOrd="0" presId="urn:microsoft.com/office/officeart/2005/8/layout/vProcess5"/>
    <dgm:cxn modelId="{78F3DAF3-14DA-4C6C-B513-A7EF259190C1}" type="presOf" srcId="{335C364E-55FE-4856-88A5-E4CB0C2ACD64}" destId="{9806351B-871A-4FC3-B1D3-B45B2A28D757}" srcOrd="1" destOrd="0" presId="urn:microsoft.com/office/officeart/2005/8/layout/vProcess5"/>
    <dgm:cxn modelId="{C7C127FD-2C30-479F-8D66-56B793F32287}" type="presOf" srcId="{9D9A45B0-037E-40D3-AC38-B0FF26436495}" destId="{EEECAD4B-CFD1-4F96-A799-610339490709}" srcOrd="1" destOrd="0" presId="urn:microsoft.com/office/officeart/2005/8/layout/vProcess5"/>
    <dgm:cxn modelId="{A16118FB-FE07-49DE-8D2E-F990038B8EC9}" type="presParOf" srcId="{3F1E0309-0939-440D-8720-4F8D04032702}" destId="{DD38E832-718C-49F6-98DC-BB2DF27208BA}" srcOrd="0" destOrd="0" presId="urn:microsoft.com/office/officeart/2005/8/layout/vProcess5"/>
    <dgm:cxn modelId="{9BD3E131-A33F-4465-AA85-A42828BD36E2}" type="presParOf" srcId="{3F1E0309-0939-440D-8720-4F8D04032702}" destId="{923C407B-1C86-4D4C-B892-78B85A6D52A6}" srcOrd="1" destOrd="0" presId="urn:microsoft.com/office/officeart/2005/8/layout/vProcess5"/>
    <dgm:cxn modelId="{A6A1AA60-BBF7-4BAF-82E2-6C1FDF5426DC}" type="presParOf" srcId="{3F1E0309-0939-440D-8720-4F8D04032702}" destId="{A2334FA6-F991-49CB-87F1-20FD5CCB2B10}" srcOrd="2" destOrd="0" presId="urn:microsoft.com/office/officeart/2005/8/layout/vProcess5"/>
    <dgm:cxn modelId="{D6599CFB-07C0-4A09-AF44-6A89DFD283FF}" type="presParOf" srcId="{3F1E0309-0939-440D-8720-4F8D04032702}" destId="{101132CE-1BBC-473D-9742-7C0C53164AD6}" srcOrd="3" destOrd="0" presId="urn:microsoft.com/office/officeart/2005/8/layout/vProcess5"/>
    <dgm:cxn modelId="{EBEA0C08-F31E-4043-B2EF-7383FD633EA4}" type="presParOf" srcId="{3F1E0309-0939-440D-8720-4F8D04032702}" destId="{55DE3806-DB0D-4EAC-8415-1281167FD7ED}" srcOrd="4" destOrd="0" presId="urn:microsoft.com/office/officeart/2005/8/layout/vProcess5"/>
    <dgm:cxn modelId="{70C8E8F9-01F8-4E09-B31C-6BB3215F61D9}" type="presParOf" srcId="{3F1E0309-0939-440D-8720-4F8D04032702}" destId="{7BDA72E1-2AB7-4B12-B9B6-ADE46D35B8A0}" srcOrd="5" destOrd="0" presId="urn:microsoft.com/office/officeart/2005/8/layout/vProcess5"/>
    <dgm:cxn modelId="{1D5B5289-1AF6-4D18-AC6F-512DBD62FE30}" type="presParOf" srcId="{3F1E0309-0939-440D-8720-4F8D04032702}" destId="{CD08ECF6-CEB3-4D82-AB9E-CF1C59CC6F01}" srcOrd="6" destOrd="0" presId="urn:microsoft.com/office/officeart/2005/8/layout/vProcess5"/>
    <dgm:cxn modelId="{8671E8EA-7703-4FF9-9EDD-C22D7A9D792F}" type="presParOf" srcId="{3F1E0309-0939-440D-8720-4F8D04032702}" destId="{AAF71E31-0C7E-4340-91DF-35921D02A3DC}" srcOrd="7" destOrd="0" presId="urn:microsoft.com/office/officeart/2005/8/layout/vProcess5"/>
    <dgm:cxn modelId="{D0B054BF-D329-4C12-9301-3FF16A3291A5}" type="presParOf" srcId="{3F1E0309-0939-440D-8720-4F8D04032702}" destId="{EEECAD4B-CFD1-4F96-A799-610339490709}" srcOrd="8" destOrd="0" presId="urn:microsoft.com/office/officeart/2005/8/layout/vProcess5"/>
    <dgm:cxn modelId="{B339459A-071E-4C9D-AE2C-3C84A7738242}" type="presParOf" srcId="{3F1E0309-0939-440D-8720-4F8D04032702}" destId="{6EC7F680-ADC1-4DAE-AB74-5E386C8F3471}" srcOrd="9" destOrd="0" presId="urn:microsoft.com/office/officeart/2005/8/layout/vProcess5"/>
    <dgm:cxn modelId="{2AEEC22B-3F2A-47C2-B548-4F48F945D3D9}" type="presParOf" srcId="{3F1E0309-0939-440D-8720-4F8D04032702}" destId="{577EE357-BBE7-4986-B491-9D4E8BBD3CEF}" srcOrd="10" destOrd="0" presId="urn:microsoft.com/office/officeart/2005/8/layout/vProcess5"/>
    <dgm:cxn modelId="{AFA85A98-D806-4F61-9BF2-401D1D9640FF}" type="presParOf" srcId="{3F1E0309-0939-440D-8720-4F8D04032702}" destId="{9806351B-871A-4FC3-B1D3-B45B2A28D757}"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8C3530-E264-4C17-A103-FF694F0DC8C9}" type="doc">
      <dgm:prSet loTypeId="urn:microsoft.com/office/officeart/2005/8/layout/radial5" loCatId="cycle" qsTypeId="urn:microsoft.com/office/officeart/2005/8/quickstyle/simple3" qsCatId="simple" csTypeId="urn:microsoft.com/office/officeart/2005/8/colors/colorful4" csCatId="colorful" phldr="1"/>
      <dgm:spPr/>
      <dgm:t>
        <a:bodyPr/>
        <a:lstStyle/>
        <a:p>
          <a:endParaRPr lang="en-GB"/>
        </a:p>
      </dgm:t>
    </dgm:pt>
    <dgm:pt modelId="{07714F94-4CA6-4782-8771-338C70F32EA8}">
      <dgm:prSet phldrT="[Text]"/>
      <dgm:spPr/>
      <dgm:t>
        <a:bodyPr/>
        <a:lstStyle/>
        <a:p>
          <a:r>
            <a:rPr lang="en-GB" dirty="0"/>
            <a:t>Findings</a:t>
          </a:r>
        </a:p>
      </dgm:t>
    </dgm:pt>
    <dgm:pt modelId="{56F91241-8607-47BC-A84A-544B8AD9D847}" type="parTrans" cxnId="{D5262294-7080-4107-BD8E-2E4707BABCBA}">
      <dgm:prSet/>
      <dgm:spPr/>
      <dgm:t>
        <a:bodyPr/>
        <a:lstStyle/>
        <a:p>
          <a:endParaRPr lang="en-GB"/>
        </a:p>
      </dgm:t>
    </dgm:pt>
    <dgm:pt modelId="{C0ED1845-3042-458A-97DF-017050C84561}" type="sibTrans" cxnId="{D5262294-7080-4107-BD8E-2E4707BABCBA}">
      <dgm:prSet/>
      <dgm:spPr/>
      <dgm:t>
        <a:bodyPr/>
        <a:lstStyle/>
        <a:p>
          <a:endParaRPr lang="en-GB"/>
        </a:p>
      </dgm:t>
    </dgm:pt>
    <dgm:pt modelId="{5446B676-8472-4A8B-AE25-10B04AD050C4}">
      <dgm:prSet phldrT="[Text]"/>
      <dgm:spPr/>
      <dgm:t>
        <a:bodyPr/>
        <a:lstStyle/>
        <a:p>
          <a:r>
            <a:rPr lang="en-GB" dirty="0"/>
            <a:t>Providing educative work alongside assessment</a:t>
          </a:r>
        </a:p>
      </dgm:t>
    </dgm:pt>
    <dgm:pt modelId="{2BAF58A3-8EDA-47CC-9F01-2E6655318B2A}" type="parTrans" cxnId="{497D0E2A-C83A-4B24-9BBC-A070306D7743}">
      <dgm:prSet/>
      <dgm:spPr/>
      <dgm:t>
        <a:bodyPr/>
        <a:lstStyle/>
        <a:p>
          <a:endParaRPr lang="en-GB"/>
        </a:p>
      </dgm:t>
    </dgm:pt>
    <dgm:pt modelId="{FA2089AF-2B00-4F6B-9418-BCCBA8BC2D9D}" type="sibTrans" cxnId="{497D0E2A-C83A-4B24-9BBC-A070306D7743}">
      <dgm:prSet/>
      <dgm:spPr/>
      <dgm:t>
        <a:bodyPr/>
        <a:lstStyle/>
        <a:p>
          <a:endParaRPr lang="en-GB"/>
        </a:p>
      </dgm:t>
    </dgm:pt>
    <dgm:pt modelId="{B6CDC979-D1F2-4577-8C00-477B6F5EACB2}">
      <dgm:prSet phldrT="[Text]"/>
      <dgm:spPr/>
      <dgm:t>
        <a:bodyPr/>
        <a:lstStyle/>
        <a:p>
          <a:r>
            <a:rPr lang="en-GB" dirty="0"/>
            <a:t>Specialist team or practitioner to complete the assessment</a:t>
          </a:r>
        </a:p>
      </dgm:t>
    </dgm:pt>
    <dgm:pt modelId="{007991EC-323D-4678-9AC0-117B7A963857}" type="parTrans" cxnId="{92B7A83D-7326-4405-8021-A55859E0F9C9}">
      <dgm:prSet/>
      <dgm:spPr/>
      <dgm:t>
        <a:bodyPr/>
        <a:lstStyle/>
        <a:p>
          <a:endParaRPr lang="en-GB"/>
        </a:p>
      </dgm:t>
    </dgm:pt>
    <dgm:pt modelId="{9A5FB365-179B-4D2C-9F3D-ADAA4273803A}" type="sibTrans" cxnId="{92B7A83D-7326-4405-8021-A55859E0F9C9}">
      <dgm:prSet/>
      <dgm:spPr/>
      <dgm:t>
        <a:bodyPr/>
        <a:lstStyle/>
        <a:p>
          <a:endParaRPr lang="en-GB"/>
        </a:p>
      </dgm:t>
    </dgm:pt>
    <dgm:pt modelId="{0C8B63E7-48CA-47D5-89F9-2C16A9A83917}">
      <dgm:prSet/>
      <dgm:spPr/>
      <dgm:t>
        <a:bodyPr/>
        <a:lstStyle/>
        <a:p>
          <a:r>
            <a:rPr lang="en-US" dirty="0"/>
            <a:t>Pre-birth risk assessments are viewed as lengthy and complex</a:t>
          </a:r>
          <a:endParaRPr lang="en-GB" dirty="0"/>
        </a:p>
      </dgm:t>
    </dgm:pt>
    <dgm:pt modelId="{29FA400B-90C6-4D40-A871-40238266B8D8}" type="parTrans" cxnId="{55528817-9B32-4AF0-AF66-AD41BDA14387}">
      <dgm:prSet/>
      <dgm:spPr/>
      <dgm:t>
        <a:bodyPr/>
        <a:lstStyle/>
        <a:p>
          <a:endParaRPr lang="en-GB"/>
        </a:p>
      </dgm:t>
    </dgm:pt>
    <dgm:pt modelId="{ED8E4D8E-5FDE-40C3-854C-55F8AFCBFA6C}" type="sibTrans" cxnId="{55528817-9B32-4AF0-AF66-AD41BDA14387}">
      <dgm:prSet/>
      <dgm:spPr/>
      <dgm:t>
        <a:bodyPr/>
        <a:lstStyle/>
        <a:p>
          <a:endParaRPr lang="en-GB"/>
        </a:p>
      </dgm:t>
    </dgm:pt>
    <dgm:pt modelId="{017EAE03-E8BF-458B-A0D2-219490A955C0}">
      <dgm:prSet/>
      <dgm:spPr/>
      <dgm:t>
        <a:bodyPr/>
        <a:lstStyle/>
        <a:p>
          <a:r>
            <a:rPr lang="en-US" dirty="0"/>
            <a:t> Need for these assessments to be prioritized </a:t>
          </a:r>
          <a:endParaRPr lang="en-GB" dirty="0"/>
        </a:p>
      </dgm:t>
    </dgm:pt>
    <dgm:pt modelId="{12B68715-9EB8-4571-834E-3E70417EFE9E}" type="parTrans" cxnId="{A49FAA77-0B3F-4E93-9A05-0FF2F853456E}">
      <dgm:prSet/>
      <dgm:spPr/>
      <dgm:t>
        <a:bodyPr/>
        <a:lstStyle/>
        <a:p>
          <a:endParaRPr lang="en-GB"/>
        </a:p>
      </dgm:t>
    </dgm:pt>
    <dgm:pt modelId="{CB9B0249-8C33-4DFC-899C-62AD8D329EBA}" type="sibTrans" cxnId="{A49FAA77-0B3F-4E93-9A05-0FF2F853456E}">
      <dgm:prSet/>
      <dgm:spPr/>
      <dgm:t>
        <a:bodyPr/>
        <a:lstStyle/>
        <a:p>
          <a:endParaRPr lang="en-GB"/>
        </a:p>
      </dgm:t>
    </dgm:pt>
    <dgm:pt modelId="{0F0C4894-D20B-4CB3-B3F4-D09C658AA368}">
      <dgm:prSet custT="1"/>
      <dgm:spPr/>
      <dgm:t>
        <a:bodyPr/>
        <a:lstStyle/>
        <a:p>
          <a:r>
            <a:rPr lang="en-US" sz="1400" dirty="0"/>
            <a:t> </a:t>
          </a:r>
          <a:r>
            <a:rPr lang="en-US" sz="1600" dirty="0"/>
            <a:t>Practitioners to receive additional training and support</a:t>
          </a:r>
          <a:endParaRPr lang="en-GB" sz="1600" dirty="0"/>
        </a:p>
      </dgm:t>
    </dgm:pt>
    <dgm:pt modelId="{F84BECD2-8CF0-4725-9BE8-1E440BD90797}" type="parTrans" cxnId="{F511C53A-064A-4A5E-BB57-4F9003D0ADB6}">
      <dgm:prSet/>
      <dgm:spPr/>
      <dgm:t>
        <a:bodyPr/>
        <a:lstStyle/>
        <a:p>
          <a:endParaRPr lang="en-GB"/>
        </a:p>
      </dgm:t>
    </dgm:pt>
    <dgm:pt modelId="{BC262EC6-EB39-4D22-A8B5-2D1B347C236F}" type="sibTrans" cxnId="{F511C53A-064A-4A5E-BB57-4F9003D0ADB6}">
      <dgm:prSet/>
      <dgm:spPr/>
      <dgm:t>
        <a:bodyPr/>
        <a:lstStyle/>
        <a:p>
          <a:endParaRPr lang="en-GB"/>
        </a:p>
      </dgm:t>
    </dgm:pt>
    <dgm:pt modelId="{4FA4A664-384B-44F2-A55B-D79FB90127AE}">
      <dgm:prSet/>
      <dgm:spPr/>
      <dgm:t>
        <a:bodyPr/>
        <a:lstStyle/>
        <a:p>
          <a:r>
            <a:rPr lang="en-GB" dirty="0"/>
            <a:t>Involving partners in the assessment process</a:t>
          </a:r>
        </a:p>
      </dgm:t>
    </dgm:pt>
    <dgm:pt modelId="{331A3AC4-58EA-4F60-B8DE-F830876C5245}" type="parTrans" cxnId="{A58ACA1C-8A2F-4777-812F-7D55D7897433}">
      <dgm:prSet/>
      <dgm:spPr/>
      <dgm:t>
        <a:bodyPr/>
        <a:lstStyle/>
        <a:p>
          <a:endParaRPr lang="en-GB"/>
        </a:p>
      </dgm:t>
    </dgm:pt>
    <dgm:pt modelId="{0B464D14-2E10-417A-9D90-4239B6B1654D}" type="sibTrans" cxnId="{A58ACA1C-8A2F-4777-812F-7D55D7897433}">
      <dgm:prSet/>
      <dgm:spPr/>
      <dgm:t>
        <a:bodyPr/>
        <a:lstStyle/>
        <a:p>
          <a:endParaRPr lang="en-GB"/>
        </a:p>
      </dgm:t>
    </dgm:pt>
    <dgm:pt modelId="{7B0C54C7-3907-45CF-86B7-D80C6B91D995}" type="pres">
      <dgm:prSet presAssocID="{148C3530-E264-4C17-A103-FF694F0DC8C9}" presName="Name0" presStyleCnt="0">
        <dgm:presLayoutVars>
          <dgm:chMax val="1"/>
          <dgm:dir/>
          <dgm:animLvl val="ctr"/>
          <dgm:resizeHandles val="exact"/>
        </dgm:presLayoutVars>
      </dgm:prSet>
      <dgm:spPr/>
    </dgm:pt>
    <dgm:pt modelId="{FB67C2FB-6F77-45B7-A2BF-87E1C6384A05}" type="pres">
      <dgm:prSet presAssocID="{07714F94-4CA6-4782-8771-338C70F32EA8}" presName="centerShape" presStyleLbl="node0" presStyleIdx="0" presStyleCnt="1"/>
      <dgm:spPr/>
    </dgm:pt>
    <dgm:pt modelId="{666A1CD1-B40E-469F-A178-560CAD53733F}" type="pres">
      <dgm:prSet presAssocID="{2BAF58A3-8EDA-47CC-9F01-2E6655318B2A}" presName="parTrans" presStyleLbl="sibTrans2D1" presStyleIdx="0" presStyleCnt="6"/>
      <dgm:spPr/>
    </dgm:pt>
    <dgm:pt modelId="{F5034D0E-1B23-4AED-A6C3-1675E50C22A1}" type="pres">
      <dgm:prSet presAssocID="{2BAF58A3-8EDA-47CC-9F01-2E6655318B2A}" presName="connectorText" presStyleLbl="sibTrans2D1" presStyleIdx="0" presStyleCnt="6"/>
      <dgm:spPr/>
    </dgm:pt>
    <dgm:pt modelId="{E9AFC220-DD98-4F5A-AE44-5ECA6EA6E238}" type="pres">
      <dgm:prSet presAssocID="{5446B676-8472-4A8B-AE25-10B04AD050C4}" presName="node" presStyleLbl="node1" presStyleIdx="0" presStyleCnt="6">
        <dgm:presLayoutVars>
          <dgm:bulletEnabled val="1"/>
        </dgm:presLayoutVars>
      </dgm:prSet>
      <dgm:spPr/>
    </dgm:pt>
    <dgm:pt modelId="{196380C2-C7BA-4054-ACCC-6009DEE5452F}" type="pres">
      <dgm:prSet presAssocID="{331A3AC4-58EA-4F60-B8DE-F830876C5245}" presName="parTrans" presStyleLbl="sibTrans2D1" presStyleIdx="1" presStyleCnt="6"/>
      <dgm:spPr/>
    </dgm:pt>
    <dgm:pt modelId="{D29D61BD-68CE-4E98-8187-1A0824E1E106}" type="pres">
      <dgm:prSet presAssocID="{331A3AC4-58EA-4F60-B8DE-F830876C5245}" presName="connectorText" presStyleLbl="sibTrans2D1" presStyleIdx="1" presStyleCnt="6"/>
      <dgm:spPr/>
    </dgm:pt>
    <dgm:pt modelId="{4B620215-5015-4816-8A61-FBF87F74BC6F}" type="pres">
      <dgm:prSet presAssocID="{4FA4A664-384B-44F2-A55B-D79FB90127AE}" presName="node" presStyleLbl="node1" presStyleIdx="1" presStyleCnt="6">
        <dgm:presLayoutVars>
          <dgm:bulletEnabled val="1"/>
        </dgm:presLayoutVars>
      </dgm:prSet>
      <dgm:spPr/>
    </dgm:pt>
    <dgm:pt modelId="{2E2E5A3F-7653-4DD9-B0DB-A2A19AB22549}" type="pres">
      <dgm:prSet presAssocID="{29FA400B-90C6-4D40-A871-40238266B8D8}" presName="parTrans" presStyleLbl="sibTrans2D1" presStyleIdx="2" presStyleCnt="6"/>
      <dgm:spPr/>
    </dgm:pt>
    <dgm:pt modelId="{DB62D517-1C3A-4EE6-8B6D-832CFF17B371}" type="pres">
      <dgm:prSet presAssocID="{29FA400B-90C6-4D40-A871-40238266B8D8}" presName="connectorText" presStyleLbl="sibTrans2D1" presStyleIdx="2" presStyleCnt="6"/>
      <dgm:spPr/>
    </dgm:pt>
    <dgm:pt modelId="{2ADAD505-B7F2-4BB1-BA67-8B2F85D0B5D6}" type="pres">
      <dgm:prSet presAssocID="{0C8B63E7-48CA-47D5-89F9-2C16A9A83917}" presName="node" presStyleLbl="node1" presStyleIdx="2" presStyleCnt="6">
        <dgm:presLayoutVars>
          <dgm:bulletEnabled val="1"/>
        </dgm:presLayoutVars>
      </dgm:prSet>
      <dgm:spPr/>
    </dgm:pt>
    <dgm:pt modelId="{2FE8F63D-D76D-4C77-BF22-1F9CE8922B8C}" type="pres">
      <dgm:prSet presAssocID="{12B68715-9EB8-4571-834E-3E70417EFE9E}" presName="parTrans" presStyleLbl="sibTrans2D1" presStyleIdx="3" presStyleCnt="6"/>
      <dgm:spPr/>
    </dgm:pt>
    <dgm:pt modelId="{6517A17E-B0F0-4DCB-8797-B042707A042C}" type="pres">
      <dgm:prSet presAssocID="{12B68715-9EB8-4571-834E-3E70417EFE9E}" presName="connectorText" presStyleLbl="sibTrans2D1" presStyleIdx="3" presStyleCnt="6"/>
      <dgm:spPr/>
    </dgm:pt>
    <dgm:pt modelId="{B56DD27D-7E53-41B8-88EC-46AB71940DC4}" type="pres">
      <dgm:prSet presAssocID="{017EAE03-E8BF-458B-A0D2-219490A955C0}" presName="node" presStyleLbl="node1" presStyleIdx="3" presStyleCnt="6">
        <dgm:presLayoutVars>
          <dgm:bulletEnabled val="1"/>
        </dgm:presLayoutVars>
      </dgm:prSet>
      <dgm:spPr/>
    </dgm:pt>
    <dgm:pt modelId="{7F6F9CC4-6D94-45AA-BA18-4DFD225EDFCF}" type="pres">
      <dgm:prSet presAssocID="{F84BECD2-8CF0-4725-9BE8-1E440BD90797}" presName="parTrans" presStyleLbl="sibTrans2D1" presStyleIdx="4" presStyleCnt="6"/>
      <dgm:spPr/>
    </dgm:pt>
    <dgm:pt modelId="{C86C4449-9A06-44B6-AF1E-8C9124D2E307}" type="pres">
      <dgm:prSet presAssocID="{F84BECD2-8CF0-4725-9BE8-1E440BD90797}" presName="connectorText" presStyleLbl="sibTrans2D1" presStyleIdx="4" presStyleCnt="6"/>
      <dgm:spPr/>
    </dgm:pt>
    <dgm:pt modelId="{B4C6368A-6C34-4857-B152-6301BE424B06}" type="pres">
      <dgm:prSet presAssocID="{0F0C4894-D20B-4CB3-B3F4-D09C658AA368}" presName="node" presStyleLbl="node1" presStyleIdx="4" presStyleCnt="6">
        <dgm:presLayoutVars>
          <dgm:bulletEnabled val="1"/>
        </dgm:presLayoutVars>
      </dgm:prSet>
      <dgm:spPr/>
    </dgm:pt>
    <dgm:pt modelId="{271BFFF8-14DD-425E-A184-0EE4F07B0F3C}" type="pres">
      <dgm:prSet presAssocID="{007991EC-323D-4678-9AC0-117B7A963857}" presName="parTrans" presStyleLbl="sibTrans2D1" presStyleIdx="5" presStyleCnt="6"/>
      <dgm:spPr/>
    </dgm:pt>
    <dgm:pt modelId="{2BD78F4E-1C56-4248-BD28-31ED29E00FCA}" type="pres">
      <dgm:prSet presAssocID="{007991EC-323D-4678-9AC0-117B7A963857}" presName="connectorText" presStyleLbl="sibTrans2D1" presStyleIdx="5" presStyleCnt="6"/>
      <dgm:spPr/>
    </dgm:pt>
    <dgm:pt modelId="{135422E5-01B7-40BA-8863-A6551D4CC95F}" type="pres">
      <dgm:prSet presAssocID="{B6CDC979-D1F2-4577-8C00-477B6F5EACB2}" presName="node" presStyleLbl="node1" presStyleIdx="5" presStyleCnt="6">
        <dgm:presLayoutVars>
          <dgm:bulletEnabled val="1"/>
        </dgm:presLayoutVars>
      </dgm:prSet>
      <dgm:spPr/>
    </dgm:pt>
  </dgm:ptLst>
  <dgm:cxnLst>
    <dgm:cxn modelId="{9EE5C507-4AE5-4C11-BD1F-8D0A94D3B875}" type="presOf" srcId="{0F0C4894-D20B-4CB3-B3F4-D09C658AA368}" destId="{B4C6368A-6C34-4857-B152-6301BE424B06}" srcOrd="0" destOrd="0" presId="urn:microsoft.com/office/officeart/2005/8/layout/radial5"/>
    <dgm:cxn modelId="{7FBDC50B-B340-4B5B-8D92-1FFC2C4EAA69}" type="presOf" srcId="{0C8B63E7-48CA-47D5-89F9-2C16A9A83917}" destId="{2ADAD505-B7F2-4BB1-BA67-8B2F85D0B5D6}" srcOrd="0" destOrd="0" presId="urn:microsoft.com/office/officeart/2005/8/layout/radial5"/>
    <dgm:cxn modelId="{33A9820F-5974-499C-BF87-B4F31AD272B5}" type="presOf" srcId="{29FA400B-90C6-4D40-A871-40238266B8D8}" destId="{2E2E5A3F-7653-4DD9-B0DB-A2A19AB22549}" srcOrd="0" destOrd="0" presId="urn:microsoft.com/office/officeart/2005/8/layout/radial5"/>
    <dgm:cxn modelId="{55528817-9B32-4AF0-AF66-AD41BDA14387}" srcId="{07714F94-4CA6-4782-8771-338C70F32EA8}" destId="{0C8B63E7-48CA-47D5-89F9-2C16A9A83917}" srcOrd="2" destOrd="0" parTransId="{29FA400B-90C6-4D40-A871-40238266B8D8}" sibTransId="{ED8E4D8E-5FDE-40C3-854C-55F8AFCBFA6C}"/>
    <dgm:cxn modelId="{C228A819-8568-4053-B9C7-3FE6E2E0C0D2}" type="presOf" srcId="{F84BECD2-8CF0-4725-9BE8-1E440BD90797}" destId="{7F6F9CC4-6D94-45AA-BA18-4DFD225EDFCF}" srcOrd="0" destOrd="0" presId="urn:microsoft.com/office/officeart/2005/8/layout/radial5"/>
    <dgm:cxn modelId="{A58ACA1C-8A2F-4777-812F-7D55D7897433}" srcId="{07714F94-4CA6-4782-8771-338C70F32EA8}" destId="{4FA4A664-384B-44F2-A55B-D79FB90127AE}" srcOrd="1" destOrd="0" parTransId="{331A3AC4-58EA-4F60-B8DE-F830876C5245}" sibTransId="{0B464D14-2E10-417A-9D90-4239B6B1654D}"/>
    <dgm:cxn modelId="{81651125-2327-4D83-B0A5-AF9D84AD547F}" type="presOf" srcId="{12B68715-9EB8-4571-834E-3E70417EFE9E}" destId="{6517A17E-B0F0-4DCB-8797-B042707A042C}" srcOrd="1" destOrd="0" presId="urn:microsoft.com/office/officeart/2005/8/layout/radial5"/>
    <dgm:cxn modelId="{497D0E2A-C83A-4B24-9BBC-A070306D7743}" srcId="{07714F94-4CA6-4782-8771-338C70F32EA8}" destId="{5446B676-8472-4A8B-AE25-10B04AD050C4}" srcOrd="0" destOrd="0" parTransId="{2BAF58A3-8EDA-47CC-9F01-2E6655318B2A}" sibTransId="{FA2089AF-2B00-4F6B-9418-BCCBA8BC2D9D}"/>
    <dgm:cxn modelId="{ED681632-DFB4-40E2-A224-86D5E36A1702}" type="presOf" srcId="{5446B676-8472-4A8B-AE25-10B04AD050C4}" destId="{E9AFC220-DD98-4F5A-AE44-5ECA6EA6E238}" srcOrd="0" destOrd="0" presId="urn:microsoft.com/office/officeart/2005/8/layout/radial5"/>
    <dgm:cxn modelId="{F511C53A-064A-4A5E-BB57-4F9003D0ADB6}" srcId="{07714F94-4CA6-4782-8771-338C70F32EA8}" destId="{0F0C4894-D20B-4CB3-B3F4-D09C658AA368}" srcOrd="4" destOrd="0" parTransId="{F84BECD2-8CF0-4725-9BE8-1E440BD90797}" sibTransId="{BC262EC6-EB39-4D22-A8B5-2D1B347C236F}"/>
    <dgm:cxn modelId="{92B7A83D-7326-4405-8021-A55859E0F9C9}" srcId="{07714F94-4CA6-4782-8771-338C70F32EA8}" destId="{B6CDC979-D1F2-4577-8C00-477B6F5EACB2}" srcOrd="5" destOrd="0" parTransId="{007991EC-323D-4678-9AC0-117B7A963857}" sibTransId="{9A5FB365-179B-4D2C-9F3D-ADAA4273803A}"/>
    <dgm:cxn modelId="{AAC72F60-8541-403A-BFAC-A6EBFB526444}" type="presOf" srcId="{331A3AC4-58EA-4F60-B8DE-F830876C5245}" destId="{196380C2-C7BA-4054-ACCC-6009DEE5452F}" srcOrd="0" destOrd="0" presId="urn:microsoft.com/office/officeart/2005/8/layout/radial5"/>
    <dgm:cxn modelId="{5D62EE62-7A85-499F-B618-D315124F0189}" type="presOf" srcId="{12B68715-9EB8-4571-834E-3E70417EFE9E}" destId="{2FE8F63D-D76D-4C77-BF22-1F9CE8922B8C}" srcOrd="0" destOrd="0" presId="urn:microsoft.com/office/officeart/2005/8/layout/radial5"/>
    <dgm:cxn modelId="{0E4EAF6A-F91D-4CC7-8ED1-EE6BCA22582C}" type="presOf" srcId="{148C3530-E264-4C17-A103-FF694F0DC8C9}" destId="{7B0C54C7-3907-45CF-86B7-D80C6B91D995}" srcOrd="0" destOrd="0" presId="urn:microsoft.com/office/officeart/2005/8/layout/radial5"/>
    <dgm:cxn modelId="{81EC0C4B-6AD2-4D91-AB13-656AEC8769D7}" type="presOf" srcId="{4FA4A664-384B-44F2-A55B-D79FB90127AE}" destId="{4B620215-5015-4816-8A61-FBF87F74BC6F}" srcOrd="0" destOrd="0" presId="urn:microsoft.com/office/officeart/2005/8/layout/radial5"/>
    <dgm:cxn modelId="{53C4386F-14A3-45D6-A5F8-BBFA2E900829}" type="presOf" srcId="{007991EC-323D-4678-9AC0-117B7A963857}" destId="{2BD78F4E-1C56-4248-BD28-31ED29E00FCA}" srcOrd="1" destOrd="0" presId="urn:microsoft.com/office/officeart/2005/8/layout/radial5"/>
    <dgm:cxn modelId="{A49FAA77-0B3F-4E93-9A05-0FF2F853456E}" srcId="{07714F94-4CA6-4782-8771-338C70F32EA8}" destId="{017EAE03-E8BF-458B-A0D2-219490A955C0}" srcOrd="3" destOrd="0" parTransId="{12B68715-9EB8-4571-834E-3E70417EFE9E}" sibTransId="{CB9B0249-8C33-4DFC-899C-62AD8D329EBA}"/>
    <dgm:cxn modelId="{89534D7F-BC70-4051-8F54-BBD9DC423A38}" type="presOf" srcId="{2BAF58A3-8EDA-47CC-9F01-2E6655318B2A}" destId="{F5034D0E-1B23-4AED-A6C3-1675E50C22A1}" srcOrd="1" destOrd="0" presId="urn:microsoft.com/office/officeart/2005/8/layout/radial5"/>
    <dgm:cxn modelId="{1A48B892-C5AD-4BAB-AF1E-81237E2E72CF}" type="presOf" srcId="{B6CDC979-D1F2-4577-8C00-477B6F5EACB2}" destId="{135422E5-01B7-40BA-8863-A6551D4CC95F}" srcOrd="0" destOrd="0" presId="urn:microsoft.com/office/officeart/2005/8/layout/radial5"/>
    <dgm:cxn modelId="{D5262294-7080-4107-BD8E-2E4707BABCBA}" srcId="{148C3530-E264-4C17-A103-FF694F0DC8C9}" destId="{07714F94-4CA6-4782-8771-338C70F32EA8}" srcOrd="0" destOrd="0" parTransId="{56F91241-8607-47BC-A84A-544B8AD9D847}" sibTransId="{C0ED1845-3042-458A-97DF-017050C84561}"/>
    <dgm:cxn modelId="{1E939B9B-EA38-465A-87A8-0F1FF7619235}" type="presOf" srcId="{07714F94-4CA6-4782-8771-338C70F32EA8}" destId="{FB67C2FB-6F77-45B7-A2BF-87E1C6384A05}" srcOrd="0" destOrd="0" presId="urn:microsoft.com/office/officeart/2005/8/layout/radial5"/>
    <dgm:cxn modelId="{1C1114A9-6F61-46EC-83D9-9F675BA4D496}" type="presOf" srcId="{2BAF58A3-8EDA-47CC-9F01-2E6655318B2A}" destId="{666A1CD1-B40E-469F-A178-560CAD53733F}" srcOrd="0" destOrd="0" presId="urn:microsoft.com/office/officeart/2005/8/layout/radial5"/>
    <dgm:cxn modelId="{7FB5E9A9-A00B-4613-B874-139A981C45A2}" type="presOf" srcId="{331A3AC4-58EA-4F60-B8DE-F830876C5245}" destId="{D29D61BD-68CE-4E98-8187-1A0824E1E106}" srcOrd="1" destOrd="0" presId="urn:microsoft.com/office/officeart/2005/8/layout/radial5"/>
    <dgm:cxn modelId="{2ADA4DD4-8AA5-4AD6-A158-BA505AFACC74}" type="presOf" srcId="{017EAE03-E8BF-458B-A0D2-219490A955C0}" destId="{B56DD27D-7E53-41B8-88EC-46AB71940DC4}" srcOrd="0" destOrd="0" presId="urn:microsoft.com/office/officeart/2005/8/layout/radial5"/>
    <dgm:cxn modelId="{7A1171DE-7ABC-4559-92C4-2AE5FD721FEB}" type="presOf" srcId="{F84BECD2-8CF0-4725-9BE8-1E440BD90797}" destId="{C86C4449-9A06-44B6-AF1E-8C9124D2E307}" srcOrd="1" destOrd="0" presId="urn:microsoft.com/office/officeart/2005/8/layout/radial5"/>
    <dgm:cxn modelId="{6AC5D2EF-562E-45CC-94E0-B0DF422E0587}" type="presOf" srcId="{007991EC-323D-4678-9AC0-117B7A963857}" destId="{271BFFF8-14DD-425E-A184-0EE4F07B0F3C}" srcOrd="0" destOrd="0" presId="urn:microsoft.com/office/officeart/2005/8/layout/radial5"/>
    <dgm:cxn modelId="{DCB0BAFD-602E-4DB4-B61A-BFF5B7A77D52}" type="presOf" srcId="{29FA400B-90C6-4D40-A871-40238266B8D8}" destId="{DB62D517-1C3A-4EE6-8B6D-832CFF17B371}" srcOrd="1" destOrd="0" presId="urn:microsoft.com/office/officeart/2005/8/layout/radial5"/>
    <dgm:cxn modelId="{42E1B4AA-07D7-484B-8D1D-6E59B3F5F76F}" type="presParOf" srcId="{7B0C54C7-3907-45CF-86B7-D80C6B91D995}" destId="{FB67C2FB-6F77-45B7-A2BF-87E1C6384A05}" srcOrd="0" destOrd="0" presId="urn:microsoft.com/office/officeart/2005/8/layout/radial5"/>
    <dgm:cxn modelId="{677472E5-3801-4EFD-BF17-D461E2FB7973}" type="presParOf" srcId="{7B0C54C7-3907-45CF-86B7-D80C6B91D995}" destId="{666A1CD1-B40E-469F-A178-560CAD53733F}" srcOrd="1" destOrd="0" presId="urn:microsoft.com/office/officeart/2005/8/layout/radial5"/>
    <dgm:cxn modelId="{EBFED847-4A55-46A7-8E24-2FB89DC47B74}" type="presParOf" srcId="{666A1CD1-B40E-469F-A178-560CAD53733F}" destId="{F5034D0E-1B23-4AED-A6C3-1675E50C22A1}" srcOrd="0" destOrd="0" presId="urn:microsoft.com/office/officeart/2005/8/layout/radial5"/>
    <dgm:cxn modelId="{19F9C7E2-DC0F-4A6E-AED6-2E5B68EA58EB}" type="presParOf" srcId="{7B0C54C7-3907-45CF-86B7-D80C6B91D995}" destId="{E9AFC220-DD98-4F5A-AE44-5ECA6EA6E238}" srcOrd="2" destOrd="0" presId="urn:microsoft.com/office/officeart/2005/8/layout/radial5"/>
    <dgm:cxn modelId="{88EA0FE9-772B-47D4-8865-AABEFD6B6162}" type="presParOf" srcId="{7B0C54C7-3907-45CF-86B7-D80C6B91D995}" destId="{196380C2-C7BA-4054-ACCC-6009DEE5452F}" srcOrd="3" destOrd="0" presId="urn:microsoft.com/office/officeart/2005/8/layout/radial5"/>
    <dgm:cxn modelId="{38B00B92-1D15-43B3-A199-47248D3CE846}" type="presParOf" srcId="{196380C2-C7BA-4054-ACCC-6009DEE5452F}" destId="{D29D61BD-68CE-4E98-8187-1A0824E1E106}" srcOrd="0" destOrd="0" presId="urn:microsoft.com/office/officeart/2005/8/layout/radial5"/>
    <dgm:cxn modelId="{C51A5DD8-DC8F-4760-8448-5E0339F8C059}" type="presParOf" srcId="{7B0C54C7-3907-45CF-86B7-D80C6B91D995}" destId="{4B620215-5015-4816-8A61-FBF87F74BC6F}" srcOrd="4" destOrd="0" presId="urn:microsoft.com/office/officeart/2005/8/layout/radial5"/>
    <dgm:cxn modelId="{D38255E5-E4F3-4C95-8350-B96ACA984104}" type="presParOf" srcId="{7B0C54C7-3907-45CF-86B7-D80C6B91D995}" destId="{2E2E5A3F-7653-4DD9-B0DB-A2A19AB22549}" srcOrd="5" destOrd="0" presId="urn:microsoft.com/office/officeart/2005/8/layout/radial5"/>
    <dgm:cxn modelId="{36CDC0B3-10C6-4053-A019-8E39BF7475E4}" type="presParOf" srcId="{2E2E5A3F-7653-4DD9-B0DB-A2A19AB22549}" destId="{DB62D517-1C3A-4EE6-8B6D-832CFF17B371}" srcOrd="0" destOrd="0" presId="urn:microsoft.com/office/officeart/2005/8/layout/radial5"/>
    <dgm:cxn modelId="{3F749B83-CC9C-40C9-8537-1A0242CA509E}" type="presParOf" srcId="{7B0C54C7-3907-45CF-86B7-D80C6B91D995}" destId="{2ADAD505-B7F2-4BB1-BA67-8B2F85D0B5D6}" srcOrd="6" destOrd="0" presId="urn:microsoft.com/office/officeart/2005/8/layout/radial5"/>
    <dgm:cxn modelId="{1C0EF288-8C7B-40D5-95D9-124773FBEBE1}" type="presParOf" srcId="{7B0C54C7-3907-45CF-86B7-D80C6B91D995}" destId="{2FE8F63D-D76D-4C77-BF22-1F9CE8922B8C}" srcOrd="7" destOrd="0" presId="urn:microsoft.com/office/officeart/2005/8/layout/radial5"/>
    <dgm:cxn modelId="{73F1071F-B95B-4406-BCF2-DDD75818C8F8}" type="presParOf" srcId="{2FE8F63D-D76D-4C77-BF22-1F9CE8922B8C}" destId="{6517A17E-B0F0-4DCB-8797-B042707A042C}" srcOrd="0" destOrd="0" presId="urn:microsoft.com/office/officeart/2005/8/layout/radial5"/>
    <dgm:cxn modelId="{46E18515-F379-406C-A478-660D337F0A73}" type="presParOf" srcId="{7B0C54C7-3907-45CF-86B7-D80C6B91D995}" destId="{B56DD27D-7E53-41B8-88EC-46AB71940DC4}" srcOrd="8" destOrd="0" presId="urn:microsoft.com/office/officeart/2005/8/layout/radial5"/>
    <dgm:cxn modelId="{11941138-3793-431C-B882-93DE22CCC0D7}" type="presParOf" srcId="{7B0C54C7-3907-45CF-86B7-D80C6B91D995}" destId="{7F6F9CC4-6D94-45AA-BA18-4DFD225EDFCF}" srcOrd="9" destOrd="0" presId="urn:microsoft.com/office/officeart/2005/8/layout/radial5"/>
    <dgm:cxn modelId="{85D438AF-BB5F-4F44-87B5-79A56AB2F924}" type="presParOf" srcId="{7F6F9CC4-6D94-45AA-BA18-4DFD225EDFCF}" destId="{C86C4449-9A06-44B6-AF1E-8C9124D2E307}" srcOrd="0" destOrd="0" presId="urn:microsoft.com/office/officeart/2005/8/layout/radial5"/>
    <dgm:cxn modelId="{0187C531-3307-4F58-805D-9F9D903DC96C}" type="presParOf" srcId="{7B0C54C7-3907-45CF-86B7-D80C6B91D995}" destId="{B4C6368A-6C34-4857-B152-6301BE424B06}" srcOrd="10" destOrd="0" presId="urn:microsoft.com/office/officeart/2005/8/layout/radial5"/>
    <dgm:cxn modelId="{14E676A6-4277-4496-94A0-B48902A0C8C3}" type="presParOf" srcId="{7B0C54C7-3907-45CF-86B7-D80C6B91D995}" destId="{271BFFF8-14DD-425E-A184-0EE4F07B0F3C}" srcOrd="11" destOrd="0" presId="urn:microsoft.com/office/officeart/2005/8/layout/radial5"/>
    <dgm:cxn modelId="{302C13E5-3101-4565-B10C-ED5472666ACC}" type="presParOf" srcId="{271BFFF8-14DD-425E-A184-0EE4F07B0F3C}" destId="{2BD78F4E-1C56-4248-BD28-31ED29E00FCA}" srcOrd="0" destOrd="0" presId="urn:microsoft.com/office/officeart/2005/8/layout/radial5"/>
    <dgm:cxn modelId="{153B0934-D500-45F0-8385-3A4A4581D0A1}" type="presParOf" srcId="{7B0C54C7-3907-45CF-86B7-D80C6B91D995}" destId="{135422E5-01B7-40BA-8863-A6551D4CC95F}"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624700-0EBD-4360-A585-45146E1D5DBA}" type="doc">
      <dgm:prSet loTypeId="urn:microsoft.com/office/officeart/2005/8/layout/vProcess5" loCatId="process" qsTypeId="urn:microsoft.com/office/officeart/2005/8/quickstyle/simple3" qsCatId="simple" csTypeId="urn:microsoft.com/office/officeart/2005/8/colors/colorful4" csCatId="colorful" phldr="1"/>
      <dgm:spPr/>
      <dgm:t>
        <a:bodyPr/>
        <a:lstStyle/>
        <a:p>
          <a:endParaRPr lang="en-GB"/>
        </a:p>
      </dgm:t>
    </dgm:pt>
    <dgm:pt modelId="{A4A9F5B6-C6E9-4B4A-91C4-384D984D98ED}">
      <dgm:prSet phldrT="[Text]" phldr="1"/>
      <dgm:spPr/>
      <dgm:t>
        <a:bodyPr/>
        <a:lstStyle/>
        <a:p>
          <a:endParaRPr lang="en-GB"/>
        </a:p>
      </dgm:t>
    </dgm:pt>
    <dgm:pt modelId="{4F059766-4B2B-447A-BBB3-526DEA86A977}" type="parTrans" cxnId="{E1D91823-C695-4689-AECC-846F371DDE84}">
      <dgm:prSet/>
      <dgm:spPr/>
      <dgm:t>
        <a:bodyPr/>
        <a:lstStyle/>
        <a:p>
          <a:endParaRPr lang="en-GB"/>
        </a:p>
      </dgm:t>
    </dgm:pt>
    <dgm:pt modelId="{EC650641-952A-4651-8C0E-9146C2C1F0A2}" type="sibTrans" cxnId="{E1D91823-C695-4689-AECC-846F371DDE84}">
      <dgm:prSet/>
      <dgm:spPr/>
      <dgm:t>
        <a:bodyPr/>
        <a:lstStyle/>
        <a:p>
          <a:endParaRPr lang="en-GB"/>
        </a:p>
      </dgm:t>
    </dgm:pt>
    <dgm:pt modelId="{AB227255-537E-4839-BA34-5709ADA65436}">
      <dgm:prSet phldrT="[Text]" phldr="1"/>
      <dgm:spPr/>
      <dgm:t>
        <a:bodyPr/>
        <a:lstStyle/>
        <a:p>
          <a:endParaRPr lang="en-GB"/>
        </a:p>
      </dgm:t>
    </dgm:pt>
    <dgm:pt modelId="{4F4C1944-EC19-4948-AE8D-0DF704472508}" type="parTrans" cxnId="{E0779A40-03AA-45B5-B45F-FC5FC15E3DD8}">
      <dgm:prSet/>
      <dgm:spPr/>
      <dgm:t>
        <a:bodyPr/>
        <a:lstStyle/>
        <a:p>
          <a:endParaRPr lang="en-GB"/>
        </a:p>
      </dgm:t>
    </dgm:pt>
    <dgm:pt modelId="{FE352365-6A22-4B2A-A0AF-65ABA3AE486D}" type="sibTrans" cxnId="{E0779A40-03AA-45B5-B45F-FC5FC15E3DD8}">
      <dgm:prSet/>
      <dgm:spPr/>
      <dgm:t>
        <a:bodyPr/>
        <a:lstStyle/>
        <a:p>
          <a:endParaRPr lang="en-GB"/>
        </a:p>
      </dgm:t>
    </dgm:pt>
    <dgm:pt modelId="{D83DFE88-C6D8-4BCA-9A25-D96CF1DDCE27}">
      <dgm:prSet/>
      <dgm:spPr/>
      <dgm:t>
        <a:bodyPr/>
        <a:lstStyle/>
        <a:p>
          <a:endParaRPr lang="en-GB"/>
        </a:p>
      </dgm:t>
    </dgm:pt>
    <dgm:pt modelId="{C98A7EF8-18A9-4198-A518-7A63A429E774}" type="parTrans" cxnId="{3EFE269D-BFFB-4957-BD95-3102FB0917D8}">
      <dgm:prSet/>
      <dgm:spPr/>
      <dgm:t>
        <a:bodyPr/>
        <a:lstStyle/>
        <a:p>
          <a:endParaRPr lang="en-GB"/>
        </a:p>
      </dgm:t>
    </dgm:pt>
    <dgm:pt modelId="{57005883-2C04-422D-AB08-39699E1B668F}" type="sibTrans" cxnId="{3EFE269D-BFFB-4957-BD95-3102FB0917D8}">
      <dgm:prSet/>
      <dgm:spPr/>
      <dgm:t>
        <a:bodyPr/>
        <a:lstStyle/>
        <a:p>
          <a:endParaRPr lang="en-GB"/>
        </a:p>
      </dgm:t>
    </dgm:pt>
    <dgm:pt modelId="{ED481084-1EDE-43AB-BFFC-5EFDB286D190}">
      <dgm:prSet/>
      <dgm:spPr/>
      <dgm:t>
        <a:bodyPr/>
        <a:lstStyle/>
        <a:p>
          <a:endParaRPr lang="en-GB"/>
        </a:p>
      </dgm:t>
    </dgm:pt>
    <dgm:pt modelId="{80009D18-0AB4-4573-A7D6-00FD08C62D09}" type="parTrans" cxnId="{30327382-8EAE-44DA-AAAD-50BE2B517E23}">
      <dgm:prSet/>
      <dgm:spPr/>
      <dgm:t>
        <a:bodyPr/>
        <a:lstStyle/>
        <a:p>
          <a:endParaRPr lang="en-GB"/>
        </a:p>
      </dgm:t>
    </dgm:pt>
    <dgm:pt modelId="{0FDBEE86-FAE1-4D11-94B4-83821314F0EE}" type="sibTrans" cxnId="{30327382-8EAE-44DA-AAAD-50BE2B517E23}">
      <dgm:prSet/>
      <dgm:spPr/>
      <dgm:t>
        <a:bodyPr/>
        <a:lstStyle/>
        <a:p>
          <a:endParaRPr lang="en-GB"/>
        </a:p>
      </dgm:t>
    </dgm:pt>
    <dgm:pt modelId="{2FE8D7BC-A5E5-48F0-85D6-470E61D22282}">
      <dgm:prSet/>
      <dgm:spPr/>
      <dgm:t>
        <a:bodyPr/>
        <a:lstStyle/>
        <a:p>
          <a:r>
            <a:rPr lang="en-US"/>
            <a:t>Specialist team/practitioner appointed to complete pre-birth risk assessments and provide consultancy for other staff members involved in this process.</a:t>
          </a:r>
          <a:endParaRPr lang="en-GB"/>
        </a:p>
      </dgm:t>
    </dgm:pt>
    <dgm:pt modelId="{C10AE04E-BCD4-4A60-8545-D8C2EB3B5D34}" type="parTrans" cxnId="{072AFB14-68FD-4095-B839-26DB6F730304}">
      <dgm:prSet/>
      <dgm:spPr/>
      <dgm:t>
        <a:bodyPr/>
        <a:lstStyle/>
        <a:p>
          <a:endParaRPr lang="en-GB"/>
        </a:p>
      </dgm:t>
    </dgm:pt>
    <dgm:pt modelId="{9BB1E1D8-1770-4505-A81B-92FFFC91DEEF}" type="sibTrans" cxnId="{072AFB14-68FD-4095-B839-26DB6F730304}">
      <dgm:prSet/>
      <dgm:spPr/>
      <dgm:t>
        <a:bodyPr/>
        <a:lstStyle/>
        <a:p>
          <a:endParaRPr lang="en-GB"/>
        </a:p>
      </dgm:t>
    </dgm:pt>
    <dgm:pt modelId="{AC0CDD3D-4CEC-4D01-AE90-D9636BD39615}">
      <dgm:prSet/>
      <dgm:spPr/>
      <dgm:t>
        <a:bodyPr/>
        <a:lstStyle/>
        <a:p>
          <a:endParaRPr lang="en-GB"/>
        </a:p>
      </dgm:t>
    </dgm:pt>
    <dgm:pt modelId="{7BA4A5A0-7ABE-4692-AAE6-837012863BA9}" type="parTrans" cxnId="{3EC0279C-8284-4C17-B889-AA6F9B09FCA6}">
      <dgm:prSet/>
      <dgm:spPr/>
      <dgm:t>
        <a:bodyPr/>
        <a:lstStyle/>
        <a:p>
          <a:endParaRPr lang="en-GB"/>
        </a:p>
      </dgm:t>
    </dgm:pt>
    <dgm:pt modelId="{858DBB98-1923-4787-82A9-51D397314068}" type="sibTrans" cxnId="{3EC0279C-8284-4C17-B889-AA6F9B09FCA6}">
      <dgm:prSet/>
      <dgm:spPr/>
      <dgm:t>
        <a:bodyPr/>
        <a:lstStyle/>
        <a:p>
          <a:endParaRPr lang="en-GB"/>
        </a:p>
      </dgm:t>
    </dgm:pt>
    <dgm:pt modelId="{6A973275-EE8B-49F5-8884-2BAAC79D8A8A}">
      <dgm:prSet custT="1"/>
      <dgm:spPr/>
      <dgm:t>
        <a:bodyPr/>
        <a:lstStyle/>
        <a:p>
          <a:r>
            <a:rPr lang="en-US" sz="1600" dirty="0"/>
            <a:t>Specific training regarding pre-birth risk assessment to be offered to staff.</a:t>
          </a:r>
          <a:endParaRPr lang="en-GB" sz="1600" dirty="0"/>
        </a:p>
      </dgm:t>
    </dgm:pt>
    <dgm:pt modelId="{473B3611-C15F-4023-9BE7-16DBBEF2B878}" type="parTrans" cxnId="{AB0CD79B-9DBE-46B6-954A-8DA110DD3524}">
      <dgm:prSet/>
      <dgm:spPr/>
      <dgm:t>
        <a:bodyPr/>
        <a:lstStyle/>
        <a:p>
          <a:endParaRPr lang="en-GB"/>
        </a:p>
      </dgm:t>
    </dgm:pt>
    <dgm:pt modelId="{55EB1E18-8769-4D8C-85F3-3559BF6ADB20}" type="sibTrans" cxnId="{AB0CD79B-9DBE-46B6-954A-8DA110DD3524}">
      <dgm:prSet/>
      <dgm:spPr/>
      <dgm:t>
        <a:bodyPr/>
        <a:lstStyle/>
        <a:p>
          <a:endParaRPr lang="en-GB"/>
        </a:p>
      </dgm:t>
    </dgm:pt>
    <dgm:pt modelId="{BFD4672E-E5EF-4C88-9B3E-181F64229BFF}">
      <dgm:prSet/>
      <dgm:spPr/>
      <dgm:t>
        <a:bodyPr/>
        <a:lstStyle/>
        <a:p>
          <a:r>
            <a:rPr lang="en-GB" dirty="0"/>
            <a:t>A review of the current pre birth risk assessment process within the SE Trust and that there is consideration for  further research into this topic area. </a:t>
          </a:r>
        </a:p>
      </dgm:t>
    </dgm:pt>
    <dgm:pt modelId="{E80F0A91-63A2-476B-BB98-04A2B180B751}" type="parTrans" cxnId="{36C52C42-6E57-432C-99AE-2BF619748717}">
      <dgm:prSet/>
      <dgm:spPr/>
      <dgm:t>
        <a:bodyPr/>
        <a:lstStyle/>
        <a:p>
          <a:endParaRPr lang="en-GB"/>
        </a:p>
      </dgm:t>
    </dgm:pt>
    <dgm:pt modelId="{669DCBFD-4715-40CD-A637-A96B817580EC}" type="sibTrans" cxnId="{36C52C42-6E57-432C-99AE-2BF619748717}">
      <dgm:prSet/>
      <dgm:spPr/>
      <dgm:t>
        <a:bodyPr/>
        <a:lstStyle/>
        <a:p>
          <a:endParaRPr lang="en-GB"/>
        </a:p>
      </dgm:t>
    </dgm:pt>
    <dgm:pt modelId="{11E41D9A-4083-44EA-AF57-FBC9955C49D2}">
      <dgm:prSet/>
      <dgm:spPr/>
      <dgm:t>
        <a:bodyPr/>
        <a:lstStyle/>
        <a:p>
          <a:endParaRPr lang="en-GB"/>
        </a:p>
      </dgm:t>
    </dgm:pt>
    <dgm:pt modelId="{B2CB3394-0FF2-4570-BC59-3529C64D28A4}" type="parTrans" cxnId="{73F39365-268C-483A-BAA7-896E97FAF186}">
      <dgm:prSet/>
      <dgm:spPr/>
      <dgm:t>
        <a:bodyPr/>
        <a:lstStyle/>
        <a:p>
          <a:endParaRPr lang="en-GB"/>
        </a:p>
      </dgm:t>
    </dgm:pt>
    <dgm:pt modelId="{EB9F8766-92CF-463C-BC1D-EF7307F90EF3}" type="sibTrans" cxnId="{73F39365-268C-483A-BAA7-896E97FAF186}">
      <dgm:prSet/>
      <dgm:spPr/>
      <dgm:t>
        <a:bodyPr/>
        <a:lstStyle/>
        <a:p>
          <a:endParaRPr lang="en-GB"/>
        </a:p>
      </dgm:t>
    </dgm:pt>
    <dgm:pt modelId="{1B8C5697-3E66-41C2-92E9-DC61E78522D9}">
      <dgm:prSet/>
      <dgm:spPr/>
      <dgm:t>
        <a:bodyPr/>
        <a:lstStyle/>
        <a:p>
          <a:endParaRPr lang="en-GB"/>
        </a:p>
      </dgm:t>
    </dgm:pt>
    <dgm:pt modelId="{05A7F0DD-73DB-45EF-A7A6-3766FE42D38B}" type="parTrans" cxnId="{FAF8D53E-CCB8-47CC-80C4-E09B1F7080AC}">
      <dgm:prSet/>
      <dgm:spPr/>
      <dgm:t>
        <a:bodyPr/>
        <a:lstStyle/>
        <a:p>
          <a:endParaRPr lang="en-GB"/>
        </a:p>
      </dgm:t>
    </dgm:pt>
    <dgm:pt modelId="{A8E16689-A838-47CA-8C3C-92ED3405D43E}" type="sibTrans" cxnId="{FAF8D53E-CCB8-47CC-80C4-E09B1F7080AC}">
      <dgm:prSet/>
      <dgm:spPr/>
      <dgm:t>
        <a:bodyPr/>
        <a:lstStyle/>
        <a:p>
          <a:endParaRPr lang="en-GB"/>
        </a:p>
      </dgm:t>
    </dgm:pt>
    <dgm:pt modelId="{0D2DA52F-2390-49FD-A5A6-16799F41A0F0}">
      <dgm:prSet/>
      <dgm:spPr/>
      <dgm:t>
        <a:bodyPr/>
        <a:lstStyle/>
        <a:p>
          <a:r>
            <a:rPr lang="en-US"/>
            <a:t>The integration of the ‘Working Together’ series workbook developed by Jane Hindes alongside the current framework to support staff to provide educative sessions to parents and enhance the assessment process</a:t>
          </a:r>
          <a:endParaRPr lang="en-GB"/>
        </a:p>
      </dgm:t>
    </dgm:pt>
    <dgm:pt modelId="{47E06579-62D9-484C-A4F5-55821FA45EA3}" type="parTrans" cxnId="{BDEF5586-52F2-4A98-B2DF-52E70215C44B}">
      <dgm:prSet/>
      <dgm:spPr/>
      <dgm:t>
        <a:bodyPr/>
        <a:lstStyle/>
        <a:p>
          <a:endParaRPr lang="en-GB"/>
        </a:p>
      </dgm:t>
    </dgm:pt>
    <dgm:pt modelId="{01F8B987-4E09-4D54-B37C-1C77CB79EE58}" type="sibTrans" cxnId="{BDEF5586-52F2-4A98-B2DF-52E70215C44B}">
      <dgm:prSet/>
      <dgm:spPr/>
      <dgm:t>
        <a:bodyPr/>
        <a:lstStyle/>
        <a:p>
          <a:endParaRPr lang="en-GB"/>
        </a:p>
      </dgm:t>
    </dgm:pt>
    <dgm:pt modelId="{5D8AE45E-D6D8-4B5A-B9D2-0D7B45E79E65}">
      <dgm:prSet/>
      <dgm:spPr/>
      <dgm:t>
        <a:bodyPr/>
        <a:lstStyle/>
        <a:p>
          <a:r>
            <a:rPr lang="en-GB" dirty="0"/>
            <a:t>Meaningful push towards the development and provision of support services for pregnant women and their partners within Social Services</a:t>
          </a:r>
        </a:p>
      </dgm:t>
    </dgm:pt>
    <dgm:pt modelId="{ECAD6124-E41D-48E4-A9E3-8BA79C2E50DC}" type="parTrans" cxnId="{6C084BAE-EFEB-4FD7-9F0C-A34E5F43A40B}">
      <dgm:prSet/>
      <dgm:spPr/>
      <dgm:t>
        <a:bodyPr/>
        <a:lstStyle/>
        <a:p>
          <a:endParaRPr lang="en-GB"/>
        </a:p>
      </dgm:t>
    </dgm:pt>
    <dgm:pt modelId="{9634856F-14C6-4E68-AD53-2D01EC9CFEAB}" type="sibTrans" cxnId="{6C084BAE-EFEB-4FD7-9F0C-A34E5F43A40B}">
      <dgm:prSet/>
      <dgm:spPr/>
      <dgm:t>
        <a:bodyPr/>
        <a:lstStyle/>
        <a:p>
          <a:endParaRPr lang="en-GB"/>
        </a:p>
      </dgm:t>
    </dgm:pt>
    <dgm:pt modelId="{9345D652-1380-4282-B25F-2565E8B6207C}" type="pres">
      <dgm:prSet presAssocID="{63624700-0EBD-4360-A585-45146E1D5DBA}" presName="outerComposite" presStyleCnt="0">
        <dgm:presLayoutVars>
          <dgm:chMax val="5"/>
          <dgm:dir/>
          <dgm:resizeHandles val="exact"/>
        </dgm:presLayoutVars>
      </dgm:prSet>
      <dgm:spPr/>
    </dgm:pt>
    <dgm:pt modelId="{EB85155D-B349-4119-B6FB-021ED88D0608}" type="pres">
      <dgm:prSet presAssocID="{63624700-0EBD-4360-A585-45146E1D5DBA}" presName="dummyMaxCanvas" presStyleCnt="0">
        <dgm:presLayoutVars/>
      </dgm:prSet>
      <dgm:spPr/>
    </dgm:pt>
    <dgm:pt modelId="{627A8732-C6E8-4533-925C-577211C95B07}" type="pres">
      <dgm:prSet presAssocID="{63624700-0EBD-4360-A585-45146E1D5DBA}" presName="FiveNodes_1" presStyleLbl="node1" presStyleIdx="0" presStyleCnt="5">
        <dgm:presLayoutVars>
          <dgm:bulletEnabled val="1"/>
        </dgm:presLayoutVars>
      </dgm:prSet>
      <dgm:spPr/>
    </dgm:pt>
    <dgm:pt modelId="{8240472A-1C55-4A79-A743-F1E6824D8825}" type="pres">
      <dgm:prSet presAssocID="{63624700-0EBD-4360-A585-45146E1D5DBA}" presName="FiveNodes_2" presStyleLbl="node1" presStyleIdx="1" presStyleCnt="5">
        <dgm:presLayoutVars>
          <dgm:bulletEnabled val="1"/>
        </dgm:presLayoutVars>
      </dgm:prSet>
      <dgm:spPr/>
    </dgm:pt>
    <dgm:pt modelId="{7D22FC20-4E8B-4D7E-856C-28FAB67E682D}" type="pres">
      <dgm:prSet presAssocID="{63624700-0EBD-4360-A585-45146E1D5DBA}" presName="FiveNodes_3" presStyleLbl="node1" presStyleIdx="2" presStyleCnt="5">
        <dgm:presLayoutVars>
          <dgm:bulletEnabled val="1"/>
        </dgm:presLayoutVars>
      </dgm:prSet>
      <dgm:spPr/>
    </dgm:pt>
    <dgm:pt modelId="{B3EA501A-B40D-4047-AF38-A80BFBA8BD24}" type="pres">
      <dgm:prSet presAssocID="{63624700-0EBD-4360-A585-45146E1D5DBA}" presName="FiveNodes_4" presStyleLbl="node1" presStyleIdx="3" presStyleCnt="5">
        <dgm:presLayoutVars>
          <dgm:bulletEnabled val="1"/>
        </dgm:presLayoutVars>
      </dgm:prSet>
      <dgm:spPr/>
    </dgm:pt>
    <dgm:pt modelId="{EE1A8334-045F-4E86-AC6D-FE0768BE5E56}" type="pres">
      <dgm:prSet presAssocID="{63624700-0EBD-4360-A585-45146E1D5DBA}" presName="FiveNodes_5" presStyleLbl="node1" presStyleIdx="4" presStyleCnt="5">
        <dgm:presLayoutVars>
          <dgm:bulletEnabled val="1"/>
        </dgm:presLayoutVars>
      </dgm:prSet>
      <dgm:spPr/>
    </dgm:pt>
    <dgm:pt modelId="{331F2D3A-D160-46D2-B156-E8226D098BEF}" type="pres">
      <dgm:prSet presAssocID="{63624700-0EBD-4360-A585-45146E1D5DBA}" presName="FiveConn_1-2" presStyleLbl="fgAccFollowNode1" presStyleIdx="0" presStyleCnt="4">
        <dgm:presLayoutVars>
          <dgm:bulletEnabled val="1"/>
        </dgm:presLayoutVars>
      </dgm:prSet>
      <dgm:spPr/>
    </dgm:pt>
    <dgm:pt modelId="{90DC9E74-D18A-430D-8F8D-6ADC124328C1}" type="pres">
      <dgm:prSet presAssocID="{63624700-0EBD-4360-A585-45146E1D5DBA}" presName="FiveConn_2-3" presStyleLbl="fgAccFollowNode1" presStyleIdx="1" presStyleCnt="4">
        <dgm:presLayoutVars>
          <dgm:bulletEnabled val="1"/>
        </dgm:presLayoutVars>
      </dgm:prSet>
      <dgm:spPr/>
    </dgm:pt>
    <dgm:pt modelId="{641F9834-3CE9-4E4C-87B6-1F92C4740F46}" type="pres">
      <dgm:prSet presAssocID="{63624700-0EBD-4360-A585-45146E1D5DBA}" presName="FiveConn_3-4" presStyleLbl="fgAccFollowNode1" presStyleIdx="2" presStyleCnt="4">
        <dgm:presLayoutVars>
          <dgm:bulletEnabled val="1"/>
        </dgm:presLayoutVars>
      </dgm:prSet>
      <dgm:spPr/>
    </dgm:pt>
    <dgm:pt modelId="{1B0BD610-D121-4513-84AF-E8C3E7C55F77}" type="pres">
      <dgm:prSet presAssocID="{63624700-0EBD-4360-A585-45146E1D5DBA}" presName="FiveConn_4-5" presStyleLbl="fgAccFollowNode1" presStyleIdx="3" presStyleCnt="4">
        <dgm:presLayoutVars>
          <dgm:bulletEnabled val="1"/>
        </dgm:presLayoutVars>
      </dgm:prSet>
      <dgm:spPr/>
    </dgm:pt>
    <dgm:pt modelId="{1AD5319D-E98A-4A03-9C5F-E19EBCCB30D7}" type="pres">
      <dgm:prSet presAssocID="{63624700-0EBD-4360-A585-45146E1D5DBA}" presName="FiveNodes_1_text" presStyleLbl="node1" presStyleIdx="4" presStyleCnt="5">
        <dgm:presLayoutVars>
          <dgm:bulletEnabled val="1"/>
        </dgm:presLayoutVars>
      </dgm:prSet>
      <dgm:spPr/>
    </dgm:pt>
    <dgm:pt modelId="{86672129-707B-4723-93B2-97026E5C050C}" type="pres">
      <dgm:prSet presAssocID="{63624700-0EBD-4360-A585-45146E1D5DBA}" presName="FiveNodes_2_text" presStyleLbl="node1" presStyleIdx="4" presStyleCnt="5">
        <dgm:presLayoutVars>
          <dgm:bulletEnabled val="1"/>
        </dgm:presLayoutVars>
      </dgm:prSet>
      <dgm:spPr/>
    </dgm:pt>
    <dgm:pt modelId="{471AE386-9A63-404A-A21E-CE7825E08C0B}" type="pres">
      <dgm:prSet presAssocID="{63624700-0EBD-4360-A585-45146E1D5DBA}" presName="FiveNodes_3_text" presStyleLbl="node1" presStyleIdx="4" presStyleCnt="5">
        <dgm:presLayoutVars>
          <dgm:bulletEnabled val="1"/>
        </dgm:presLayoutVars>
      </dgm:prSet>
      <dgm:spPr/>
    </dgm:pt>
    <dgm:pt modelId="{66234B4C-22D0-4123-A308-B61AF6FE73A9}" type="pres">
      <dgm:prSet presAssocID="{63624700-0EBD-4360-A585-45146E1D5DBA}" presName="FiveNodes_4_text" presStyleLbl="node1" presStyleIdx="4" presStyleCnt="5">
        <dgm:presLayoutVars>
          <dgm:bulletEnabled val="1"/>
        </dgm:presLayoutVars>
      </dgm:prSet>
      <dgm:spPr/>
    </dgm:pt>
    <dgm:pt modelId="{BDF5E6A7-A1FC-4389-B07A-E5FCD651BCD2}" type="pres">
      <dgm:prSet presAssocID="{63624700-0EBD-4360-A585-45146E1D5DBA}" presName="FiveNodes_5_text" presStyleLbl="node1" presStyleIdx="4" presStyleCnt="5">
        <dgm:presLayoutVars>
          <dgm:bulletEnabled val="1"/>
        </dgm:presLayoutVars>
      </dgm:prSet>
      <dgm:spPr/>
    </dgm:pt>
  </dgm:ptLst>
  <dgm:cxnLst>
    <dgm:cxn modelId="{072AFB14-68FD-4095-B839-26DB6F730304}" srcId="{63624700-0EBD-4360-A585-45146E1D5DBA}" destId="{2FE8D7BC-A5E5-48F0-85D6-470E61D22282}" srcOrd="4" destOrd="0" parTransId="{C10AE04E-BCD4-4A60-8545-D8C2EB3B5D34}" sibTransId="{9BB1E1D8-1770-4505-A81B-92FFFC91DEEF}"/>
    <dgm:cxn modelId="{A6A51C1C-30C7-4A90-91A2-A7AADEE65658}" type="presOf" srcId="{BFD4672E-E5EF-4C88-9B3E-181F64229BFF}" destId="{8240472A-1C55-4A79-A743-F1E6824D8825}" srcOrd="0" destOrd="0" presId="urn:microsoft.com/office/officeart/2005/8/layout/vProcess5"/>
    <dgm:cxn modelId="{E1D91823-C695-4689-AECC-846F371DDE84}" srcId="{63624700-0EBD-4360-A585-45146E1D5DBA}" destId="{A4A9F5B6-C6E9-4B4A-91C4-384D984D98ED}" srcOrd="8" destOrd="0" parTransId="{4F059766-4B2B-447A-BBB3-526DEA86A977}" sibTransId="{EC650641-952A-4651-8C0E-9146C2C1F0A2}"/>
    <dgm:cxn modelId="{FAF8D53E-CCB8-47CC-80C4-E09B1F7080AC}" srcId="{63624700-0EBD-4360-A585-45146E1D5DBA}" destId="{1B8C5697-3E66-41C2-92E9-DC61E78522D9}" srcOrd="7" destOrd="0" parTransId="{05A7F0DD-73DB-45EF-A7A6-3766FE42D38B}" sibTransId="{A8E16689-A838-47CA-8C3C-92ED3405D43E}"/>
    <dgm:cxn modelId="{E0779A40-03AA-45B5-B45F-FC5FC15E3DD8}" srcId="{63624700-0EBD-4360-A585-45146E1D5DBA}" destId="{AB227255-537E-4839-BA34-5709ADA65436}" srcOrd="9" destOrd="0" parTransId="{4F4C1944-EC19-4948-AE8D-0DF704472508}" sibTransId="{FE352365-6A22-4B2A-A0AF-65ABA3AE486D}"/>
    <dgm:cxn modelId="{36C52C42-6E57-432C-99AE-2BF619748717}" srcId="{63624700-0EBD-4360-A585-45146E1D5DBA}" destId="{BFD4672E-E5EF-4C88-9B3E-181F64229BFF}" srcOrd="1" destOrd="0" parTransId="{E80F0A91-63A2-476B-BB98-04A2B180B751}" sibTransId="{669DCBFD-4715-40CD-A637-A96B817580EC}"/>
    <dgm:cxn modelId="{73F39365-268C-483A-BAA7-896E97FAF186}" srcId="{63624700-0EBD-4360-A585-45146E1D5DBA}" destId="{11E41D9A-4083-44EA-AF57-FBC9955C49D2}" srcOrd="6" destOrd="0" parTransId="{B2CB3394-0FF2-4570-BC59-3529C64D28A4}" sibTransId="{EB9F8766-92CF-463C-BC1D-EF7307F90EF3}"/>
    <dgm:cxn modelId="{6BA6F765-CC83-44B7-9A27-C97891EE724A}" type="presOf" srcId="{5D8AE45E-D6D8-4B5A-B9D2-0D7B45E79E65}" destId="{66234B4C-22D0-4123-A308-B61AF6FE73A9}" srcOrd="1" destOrd="0" presId="urn:microsoft.com/office/officeart/2005/8/layout/vProcess5"/>
    <dgm:cxn modelId="{34AD8F69-2186-421E-990B-78844130218E}" type="presOf" srcId="{BFD4672E-E5EF-4C88-9B3E-181F64229BFF}" destId="{86672129-707B-4723-93B2-97026E5C050C}" srcOrd="1" destOrd="0" presId="urn:microsoft.com/office/officeart/2005/8/layout/vProcess5"/>
    <dgm:cxn modelId="{A231AA4B-81CE-4197-B408-B1E72DECB8A9}" type="presOf" srcId="{5D8AE45E-D6D8-4B5A-B9D2-0D7B45E79E65}" destId="{B3EA501A-B40D-4047-AF38-A80BFBA8BD24}" srcOrd="0" destOrd="0" presId="urn:microsoft.com/office/officeart/2005/8/layout/vProcess5"/>
    <dgm:cxn modelId="{DF2E4458-01DD-4C0D-B1E5-B70C5A2A78C0}" type="presOf" srcId="{9634856F-14C6-4E68-AD53-2D01EC9CFEAB}" destId="{1B0BD610-D121-4513-84AF-E8C3E7C55F77}" srcOrd="0" destOrd="0" presId="urn:microsoft.com/office/officeart/2005/8/layout/vProcess5"/>
    <dgm:cxn modelId="{085F8381-7C20-4213-AF25-7CE061133575}" type="presOf" srcId="{01F8B987-4E09-4D54-B37C-1C77CB79EE58}" destId="{641F9834-3CE9-4E4C-87B6-1F92C4740F46}" srcOrd="0" destOrd="0" presId="urn:microsoft.com/office/officeart/2005/8/layout/vProcess5"/>
    <dgm:cxn modelId="{30327382-8EAE-44DA-AAAD-50BE2B517E23}" srcId="{63624700-0EBD-4360-A585-45146E1D5DBA}" destId="{ED481084-1EDE-43AB-BFFC-5EFDB286D190}" srcOrd="11" destOrd="0" parTransId="{80009D18-0AB4-4573-A7D6-00FD08C62D09}" sibTransId="{0FDBEE86-FAE1-4D11-94B4-83821314F0EE}"/>
    <dgm:cxn modelId="{2449DD85-0579-4F86-9F35-43F4BA0ED74F}" type="presOf" srcId="{0D2DA52F-2390-49FD-A5A6-16799F41A0F0}" destId="{471AE386-9A63-404A-A21E-CE7825E08C0B}" srcOrd="1" destOrd="0" presId="urn:microsoft.com/office/officeart/2005/8/layout/vProcess5"/>
    <dgm:cxn modelId="{BDEF5586-52F2-4A98-B2DF-52E70215C44B}" srcId="{63624700-0EBD-4360-A585-45146E1D5DBA}" destId="{0D2DA52F-2390-49FD-A5A6-16799F41A0F0}" srcOrd="2" destOrd="0" parTransId="{47E06579-62D9-484C-A4F5-55821FA45EA3}" sibTransId="{01F8B987-4E09-4D54-B37C-1C77CB79EE58}"/>
    <dgm:cxn modelId="{B954B18D-738B-48E0-9B5C-9AB5BBEEFED9}" type="presOf" srcId="{6A973275-EE8B-49F5-8884-2BAAC79D8A8A}" destId="{1AD5319D-E98A-4A03-9C5F-E19EBCCB30D7}" srcOrd="1" destOrd="0" presId="urn:microsoft.com/office/officeart/2005/8/layout/vProcess5"/>
    <dgm:cxn modelId="{6B1B7593-66B3-4FE1-BD4B-2DF187A616BB}" type="presOf" srcId="{0D2DA52F-2390-49FD-A5A6-16799F41A0F0}" destId="{7D22FC20-4E8B-4D7E-856C-28FAB67E682D}" srcOrd="0" destOrd="0" presId="urn:microsoft.com/office/officeart/2005/8/layout/vProcess5"/>
    <dgm:cxn modelId="{AB0CD79B-9DBE-46B6-954A-8DA110DD3524}" srcId="{63624700-0EBD-4360-A585-45146E1D5DBA}" destId="{6A973275-EE8B-49F5-8884-2BAAC79D8A8A}" srcOrd="0" destOrd="0" parTransId="{473B3611-C15F-4023-9BE7-16DBBEF2B878}" sibTransId="{55EB1E18-8769-4D8C-85F3-3559BF6ADB20}"/>
    <dgm:cxn modelId="{3EC0279C-8284-4C17-B889-AA6F9B09FCA6}" srcId="{63624700-0EBD-4360-A585-45146E1D5DBA}" destId="{AC0CDD3D-4CEC-4D01-AE90-D9636BD39615}" srcOrd="5" destOrd="0" parTransId="{7BA4A5A0-7ABE-4692-AAE6-837012863BA9}" sibTransId="{858DBB98-1923-4787-82A9-51D397314068}"/>
    <dgm:cxn modelId="{3EFE269D-BFFB-4957-BD95-3102FB0917D8}" srcId="{63624700-0EBD-4360-A585-45146E1D5DBA}" destId="{D83DFE88-C6D8-4BCA-9A25-D96CF1DDCE27}" srcOrd="10" destOrd="0" parTransId="{C98A7EF8-18A9-4198-A518-7A63A429E774}" sibTransId="{57005883-2C04-422D-AB08-39699E1B668F}"/>
    <dgm:cxn modelId="{6C084BAE-EFEB-4FD7-9F0C-A34E5F43A40B}" srcId="{63624700-0EBD-4360-A585-45146E1D5DBA}" destId="{5D8AE45E-D6D8-4B5A-B9D2-0D7B45E79E65}" srcOrd="3" destOrd="0" parTransId="{ECAD6124-E41D-48E4-A9E3-8BA79C2E50DC}" sibTransId="{9634856F-14C6-4E68-AD53-2D01EC9CFEAB}"/>
    <dgm:cxn modelId="{4CC9EDC1-2B93-4F72-9FC0-1783B2427749}" type="presOf" srcId="{6A973275-EE8B-49F5-8884-2BAAC79D8A8A}" destId="{627A8732-C6E8-4533-925C-577211C95B07}" srcOrd="0" destOrd="0" presId="urn:microsoft.com/office/officeart/2005/8/layout/vProcess5"/>
    <dgm:cxn modelId="{FD976BC9-6F33-47FC-97C5-B033EF888D91}" type="presOf" srcId="{2FE8D7BC-A5E5-48F0-85D6-470E61D22282}" destId="{BDF5E6A7-A1FC-4389-B07A-E5FCD651BCD2}" srcOrd="1" destOrd="0" presId="urn:microsoft.com/office/officeart/2005/8/layout/vProcess5"/>
    <dgm:cxn modelId="{9BE38CD8-EDEF-4B3D-B3B3-AF80C654EF06}" type="presOf" srcId="{2FE8D7BC-A5E5-48F0-85D6-470E61D22282}" destId="{EE1A8334-045F-4E86-AC6D-FE0768BE5E56}" srcOrd="0" destOrd="0" presId="urn:microsoft.com/office/officeart/2005/8/layout/vProcess5"/>
    <dgm:cxn modelId="{7746E3DE-35C6-49EF-8011-DB325A7F4C63}" type="presOf" srcId="{669DCBFD-4715-40CD-A637-A96B817580EC}" destId="{90DC9E74-D18A-430D-8F8D-6ADC124328C1}" srcOrd="0" destOrd="0" presId="urn:microsoft.com/office/officeart/2005/8/layout/vProcess5"/>
    <dgm:cxn modelId="{31936AEE-2FFF-4BD4-B393-E7C4DEBB0563}" type="presOf" srcId="{63624700-0EBD-4360-A585-45146E1D5DBA}" destId="{9345D652-1380-4282-B25F-2565E8B6207C}" srcOrd="0" destOrd="0" presId="urn:microsoft.com/office/officeart/2005/8/layout/vProcess5"/>
    <dgm:cxn modelId="{C10EA9F8-819C-4A8D-8705-840D967E5BE0}" type="presOf" srcId="{55EB1E18-8769-4D8C-85F3-3559BF6ADB20}" destId="{331F2D3A-D160-46D2-B156-E8226D098BEF}" srcOrd="0" destOrd="0" presId="urn:microsoft.com/office/officeart/2005/8/layout/vProcess5"/>
    <dgm:cxn modelId="{C5F9C095-5CD8-432E-833A-492CDEBD9747}" type="presParOf" srcId="{9345D652-1380-4282-B25F-2565E8B6207C}" destId="{EB85155D-B349-4119-B6FB-021ED88D0608}" srcOrd="0" destOrd="0" presId="urn:microsoft.com/office/officeart/2005/8/layout/vProcess5"/>
    <dgm:cxn modelId="{12EDCE0E-C61D-4E5A-AF3F-20169E3165AF}" type="presParOf" srcId="{9345D652-1380-4282-B25F-2565E8B6207C}" destId="{627A8732-C6E8-4533-925C-577211C95B07}" srcOrd="1" destOrd="0" presId="urn:microsoft.com/office/officeart/2005/8/layout/vProcess5"/>
    <dgm:cxn modelId="{624796EA-6638-4419-B59C-F95A9ECCB4D7}" type="presParOf" srcId="{9345D652-1380-4282-B25F-2565E8B6207C}" destId="{8240472A-1C55-4A79-A743-F1E6824D8825}" srcOrd="2" destOrd="0" presId="urn:microsoft.com/office/officeart/2005/8/layout/vProcess5"/>
    <dgm:cxn modelId="{DF28D8B6-0F28-4F66-9CCE-BBC77BD72234}" type="presParOf" srcId="{9345D652-1380-4282-B25F-2565E8B6207C}" destId="{7D22FC20-4E8B-4D7E-856C-28FAB67E682D}" srcOrd="3" destOrd="0" presId="urn:microsoft.com/office/officeart/2005/8/layout/vProcess5"/>
    <dgm:cxn modelId="{D0490D3E-29B9-4003-B3EB-1CCDBFD03D54}" type="presParOf" srcId="{9345D652-1380-4282-B25F-2565E8B6207C}" destId="{B3EA501A-B40D-4047-AF38-A80BFBA8BD24}" srcOrd="4" destOrd="0" presId="urn:microsoft.com/office/officeart/2005/8/layout/vProcess5"/>
    <dgm:cxn modelId="{9078BC15-77F6-4EFF-AF7A-F1995F8D0DE0}" type="presParOf" srcId="{9345D652-1380-4282-B25F-2565E8B6207C}" destId="{EE1A8334-045F-4E86-AC6D-FE0768BE5E56}" srcOrd="5" destOrd="0" presId="urn:microsoft.com/office/officeart/2005/8/layout/vProcess5"/>
    <dgm:cxn modelId="{31492C7D-2118-44B0-A6DC-971206A6D09B}" type="presParOf" srcId="{9345D652-1380-4282-B25F-2565E8B6207C}" destId="{331F2D3A-D160-46D2-B156-E8226D098BEF}" srcOrd="6" destOrd="0" presId="urn:microsoft.com/office/officeart/2005/8/layout/vProcess5"/>
    <dgm:cxn modelId="{37E7B5DE-8B1D-4413-A80F-ED6421DA7A3A}" type="presParOf" srcId="{9345D652-1380-4282-B25F-2565E8B6207C}" destId="{90DC9E74-D18A-430D-8F8D-6ADC124328C1}" srcOrd="7" destOrd="0" presId="urn:microsoft.com/office/officeart/2005/8/layout/vProcess5"/>
    <dgm:cxn modelId="{A5FDFA57-CB8F-4E6F-B445-976DD212E96A}" type="presParOf" srcId="{9345D652-1380-4282-B25F-2565E8B6207C}" destId="{641F9834-3CE9-4E4C-87B6-1F92C4740F46}" srcOrd="8" destOrd="0" presId="urn:microsoft.com/office/officeart/2005/8/layout/vProcess5"/>
    <dgm:cxn modelId="{B3BC3108-EA8E-4196-946A-A71815E5CB59}" type="presParOf" srcId="{9345D652-1380-4282-B25F-2565E8B6207C}" destId="{1B0BD610-D121-4513-84AF-E8C3E7C55F77}" srcOrd="9" destOrd="0" presId="urn:microsoft.com/office/officeart/2005/8/layout/vProcess5"/>
    <dgm:cxn modelId="{B4E07A98-3E8A-4AA6-A99F-7CA4EE1CA989}" type="presParOf" srcId="{9345D652-1380-4282-B25F-2565E8B6207C}" destId="{1AD5319D-E98A-4A03-9C5F-E19EBCCB30D7}" srcOrd="10" destOrd="0" presId="urn:microsoft.com/office/officeart/2005/8/layout/vProcess5"/>
    <dgm:cxn modelId="{C49E7CC0-4775-47ED-8D35-D7E3B491A319}" type="presParOf" srcId="{9345D652-1380-4282-B25F-2565E8B6207C}" destId="{86672129-707B-4723-93B2-97026E5C050C}" srcOrd="11" destOrd="0" presId="urn:microsoft.com/office/officeart/2005/8/layout/vProcess5"/>
    <dgm:cxn modelId="{D687B46E-F92D-4774-8237-9B9A66A2EF62}" type="presParOf" srcId="{9345D652-1380-4282-B25F-2565E8B6207C}" destId="{471AE386-9A63-404A-A21E-CE7825E08C0B}" srcOrd="12" destOrd="0" presId="urn:microsoft.com/office/officeart/2005/8/layout/vProcess5"/>
    <dgm:cxn modelId="{3E337F37-2EAC-4C33-9B32-AF7901D068B3}" type="presParOf" srcId="{9345D652-1380-4282-B25F-2565E8B6207C}" destId="{66234B4C-22D0-4123-A308-B61AF6FE73A9}" srcOrd="13" destOrd="0" presId="urn:microsoft.com/office/officeart/2005/8/layout/vProcess5"/>
    <dgm:cxn modelId="{068819E8-877E-4D71-BC55-65086A8F9B8E}" type="presParOf" srcId="{9345D652-1380-4282-B25F-2565E8B6207C}" destId="{BDF5E6A7-A1FC-4389-B07A-E5FCD651BCD2}"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88DBD79-78F5-4A9F-A98D-FC8785A521FD}" type="doc">
      <dgm:prSet loTypeId="urn:microsoft.com/office/officeart/2005/8/layout/hProcess4" loCatId="process" qsTypeId="urn:microsoft.com/office/officeart/2005/8/quickstyle/simple3" qsCatId="simple" csTypeId="urn:microsoft.com/office/officeart/2005/8/colors/colorful4" csCatId="colorful" phldr="1"/>
      <dgm:spPr/>
      <dgm:t>
        <a:bodyPr/>
        <a:lstStyle/>
        <a:p>
          <a:endParaRPr lang="en-GB"/>
        </a:p>
      </dgm:t>
    </dgm:pt>
    <dgm:pt modelId="{C202B026-C52D-4757-92B0-0CFEB0018DB1}">
      <dgm:prSet phldrT="[Text]"/>
      <dgm:spPr/>
      <dgm:t>
        <a:bodyPr/>
        <a:lstStyle/>
        <a:p>
          <a:r>
            <a:rPr lang="en-GB" dirty="0"/>
            <a:t>Problem</a:t>
          </a:r>
        </a:p>
      </dgm:t>
    </dgm:pt>
    <dgm:pt modelId="{7C52B86D-BA60-4C06-9D78-4297C6E1B7AE}" type="parTrans" cxnId="{A021860E-C238-44B0-B509-F7983D919FA9}">
      <dgm:prSet/>
      <dgm:spPr/>
      <dgm:t>
        <a:bodyPr/>
        <a:lstStyle/>
        <a:p>
          <a:endParaRPr lang="en-GB"/>
        </a:p>
      </dgm:t>
    </dgm:pt>
    <dgm:pt modelId="{0840E867-69CC-4A6F-ADC3-3A0DB6698703}" type="sibTrans" cxnId="{A021860E-C238-44B0-B509-F7983D919FA9}">
      <dgm:prSet/>
      <dgm:spPr/>
      <dgm:t>
        <a:bodyPr/>
        <a:lstStyle/>
        <a:p>
          <a:endParaRPr lang="en-GB"/>
        </a:p>
      </dgm:t>
    </dgm:pt>
    <dgm:pt modelId="{4D868D32-8E72-4932-A5A2-222BC2367D53}">
      <dgm:prSet phldrT="[Text]"/>
      <dgm:spPr/>
      <dgm:t>
        <a:bodyPr/>
        <a:lstStyle/>
        <a:p>
          <a:r>
            <a:rPr lang="en-GB" dirty="0"/>
            <a:t>Stagnant cases</a:t>
          </a:r>
        </a:p>
      </dgm:t>
    </dgm:pt>
    <dgm:pt modelId="{70CA73CB-7633-4ED6-9ED2-B9CCF23D4CE5}" type="parTrans" cxnId="{1914834B-D650-4B32-9035-3EBCA3ABF118}">
      <dgm:prSet/>
      <dgm:spPr/>
      <dgm:t>
        <a:bodyPr/>
        <a:lstStyle/>
        <a:p>
          <a:endParaRPr lang="en-GB"/>
        </a:p>
      </dgm:t>
    </dgm:pt>
    <dgm:pt modelId="{A775EA7B-4539-4ECE-B2C6-359C81B867B7}" type="sibTrans" cxnId="{1914834B-D650-4B32-9035-3EBCA3ABF118}">
      <dgm:prSet/>
      <dgm:spPr/>
      <dgm:t>
        <a:bodyPr/>
        <a:lstStyle/>
        <a:p>
          <a:endParaRPr lang="en-GB"/>
        </a:p>
      </dgm:t>
    </dgm:pt>
    <dgm:pt modelId="{5E79558B-E204-4245-80EA-2B657126D253}">
      <dgm:prSet phldrT="[Text]"/>
      <dgm:spPr/>
      <dgm:t>
        <a:bodyPr/>
        <a:lstStyle/>
        <a:p>
          <a:r>
            <a:rPr lang="en-GB" dirty="0"/>
            <a:t>Lack of services</a:t>
          </a:r>
        </a:p>
      </dgm:t>
    </dgm:pt>
    <dgm:pt modelId="{8F73BD90-E28E-45C3-89B2-F57A1C8E959A}" type="parTrans" cxnId="{478B9998-696F-431C-89E0-D7EE04FBDB8C}">
      <dgm:prSet/>
      <dgm:spPr/>
      <dgm:t>
        <a:bodyPr/>
        <a:lstStyle/>
        <a:p>
          <a:endParaRPr lang="en-GB"/>
        </a:p>
      </dgm:t>
    </dgm:pt>
    <dgm:pt modelId="{5B9524C0-8511-4D7E-9D2E-02A4410F9EBE}" type="sibTrans" cxnId="{478B9998-696F-431C-89E0-D7EE04FBDB8C}">
      <dgm:prSet/>
      <dgm:spPr/>
      <dgm:t>
        <a:bodyPr/>
        <a:lstStyle/>
        <a:p>
          <a:endParaRPr lang="en-GB"/>
        </a:p>
      </dgm:t>
    </dgm:pt>
    <dgm:pt modelId="{1B96A8A8-56AC-43A4-96CC-693538BF5ECE}">
      <dgm:prSet phldrT="[Text]"/>
      <dgm:spPr/>
      <dgm:t>
        <a:bodyPr/>
        <a:lstStyle/>
        <a:p>
          <a:r>
            <a:rPr lang="en-GB" dirty="0"/>
            <a:t>Impact </a:t>
          </a:r>
        </a:p>
      </dgm:t>
    </dgm:pt>
    <dgm:pt modelId="{9AFE5DDC-C193-4B5A-AF00-D2C8BA42FB90}" type="parTrans" cxnId="{4136A421-1D14-4057-B992-B48D05D5DF1B}">
      <dgm:prSet/>
      <dgm:spPr/>
      <dgm:t>
        <a:bodyPr/>
        <a:lstStyle/>
        <a:p>
          <a:endParaRPr lang="en-GB"/>
        </a:p>
      </dgm:t>
    </dgm:pt>
    <dgm:pt modelId="{1686680C-028C-49DB-80EA-9DEC7DFD954E}" type="sibTrans" cxnId="{4136A421-1D14-4057-B992-B48D05D5DF1B}">
      <dgm:prSet/>
      <dgm:spPr/>
      <dgm:t>
        <a:bodyPr/>
        <a:lstStyle/>
        <a:p>
          <a:endParaRPr lang="en-GB"/>
        </a:p>
      </dgm:t>
    </dgm:pt>
    <dgm:pt modelId="{63AB86F0-6E27-4DE8-A9B2-0807A3A9A357}">
      <dgm:prSet phldrT="[Text]"/>
      <dgm:spPr/>
      <dgm:t>
        <a:bodyPr/>
        <a:lstStyle/>
        <a:p>
          <a:r>
            <a:rPr lang="en-GB" dirty="0"/>
            <a:t>Cases escalating</a:t>
          </a:r>
        </a:p>
      </dgm:t>
    </dgm:pt>
    <dgm:pt modelId="{181D5EF1-7E3C-4543-AB99-3EBF00E03658}" type="parTrans" cxnId="{97EC6B05-6266-4890-97A1-D9B5559FDBD1}">
      <dgm:prSet/>
      <dgm:spPr/>
      <dgm:t>
        <a:bodyPr/>
        <a:lstStyle/>
        <a:p>
          <a:endParaRPr lang="en-GB"/>
        </a:p>
      </dgm:t>
    </dgm:pt>
    <dgm:pt modelId="{1B483AF0-683F-4B1E-8FE9-E2053EACFCA9}" type="sibTrans" cxnId="{97EC6B05-6266-4890-97A1-D9B5559FDBD1}">
      <dgm:prSet/>
      <dgm:spPr/>
      <dgm:t>
        <a:bodyPr/>
        <a:lstStyle/>
        <a:p>
          <a:endParaRPr lang="en-GB"/>
        </a:p>
      </dgm:t>
    </dgm:pt>
    <dgm:pt modelId="{E21987CC-D7F8-4517-820E-67D9E288E7C2}">
      <dgm:prSet phldrT="[Text]"/>
      <dgm:spPr/>
      <dgm:t>
        <a:bodyPr/>
        <a:lstStyle/>
        <a:p>
          <a:r>
            <a:rPr lang="en-GB" dirty="0"/>
            <a:t>Additional pressures on staff</a:t>
          </a:r>
        </a:p>
      </dgm:t>
    </dgm:pt>
    <dgm:pt modelId="{2C86B08F-2005-4872-AACE-786DD9610292}" type="parTrans" cxnId="{D597AD41-74B5-4346-8C70-2A731F951DB7}">
      <dgm:prSet/>
      <dgm:spPr/>
      <dgm:t>
        <a:bodyPr/>
        <a:lstStyle/>
        <a:p>
          <a:endParaRPr lang="en-GB"/>
        </a:p>
      </dgm:t>
    </dgm:pt>
    <dgm:pt modelId="{37960508-6121-4125-BE61-542AD5709AB1}" type="sibTrans" cxnId="{D597AD41-74B5-4346-8C70-2A731F951DB7}">
      <dgm:prSet/>
      <dgm:spPr/>
      <dgm:t>
        <a:bodyPr/>
        <a:lstStyle/>
        <a:p>
          <a:endParaRPr lang="en-GB"/>
        </a:p>
      </dgm:t>
    </dgm:pt>
    <dgm:pt modelId="{784A7733-FF3C-4F1D-8CBA-5E415B9F556B}">
      <dgm:prSet phldrT="[Text]"/>
      <dgm:spPr/>
      <dgm:t>
        <a:bodyPr/>
        <a:lstStyle/>
        <a:p>
          <a:r>
            <a:rPr lang="en-GB" dirty="0"/>
            <a:t>Solution</a:t>
          </a:r>
        </a:p>
      </dgm:t>
    </dgm:pt>
    <dgm:pt modelId="{33368D12-3BEB-4841-BA5F-DFAFFD17A9AE}" type="parTrans" cxnId="{EF452DF2-B62F-43E4-9E2C-406221884A21}">
      <dgm:prSet/>
      <dgm:spPr/>
      <dgm:t>
        <a:bodyPr/>
        <a:lstStyle/>
        <a:p>
          <a:endParaRPr lang="en-GB"/>
        </a:p>
      </dgm:t>
    </dgm:pt>
    <dgm:pt modelId="{A36CBEFD-AFB3-4252-90D8-3CEC550952FA}" type="sibTrans" cxnId="{EF452DF2-B62F-43E4-9E2C-406221884A21}">
      <dgm:prSet/>
      <dgm:spPr/>
      <dgm:t>
        <a:bodyPr/>
        <a:lstStyle/>
        <a:p>
          <a:endParaRPr lang="en-GB"/>
        </a:p>
      </dgm:t>
    </dgm:pt>
    <dgm:pt modelId="{E866B118-55E1-4252-B7F6-1F9EF5707C46}">
      <dgm:prSet phldrT="[Text]"/>
      <dgm:spPr/>
      <dgm:t>
        <a:bodyPr/>
        <a:lstStyle/>
        <a:p>
          <a:r>
            <a:rPr lang="en-GB" dirty="0"/>
            <a:t>Supporting staff to complete work </a:t>
          </a:r>
        </a:p>
      </dgm:t>
    </dgm:pt>
    <dgm:pt modelId="{003C7A0B-2D96-438E-A071-A9DD62C6C8DD}" type="parTrans" cxnId="{7992D46A-F65C-4DED-B59C-BB013607A1DE}">
      <dgm:prSet/>
      <dgm:spPr/>
      <dgm:t>
        <a:bodyPr/>
        <a:lstStyle/>
        <a:p>
          <a:endParaRPr lang="en-GB"/>
        </a:p>
      </dgm:t>
    </dgm:pt>
    <dgm:pt modelId="{F2B9A58D-3484-4809-850F-EFA704C1AE39}" type="sibTrans" cxnId="{7992D46A-F65C-4DED-B59C-BB013607A1DE}">
      <dgm:prSet/>
      <dgm:spPr/>
      <dgm:t>
        <a:bodyPr/>
        <a:lstStyle/>
        <a:p>
          <a:endParaRPr lang="en-GB"/>
        </a:p>
      </dgm:t>
    </dgm:pt>
    <dgm:pt modelId="{C6327603-093B-410B-BE19-CEC50791B372}">
      <dgm:prSet phldrT="[Text]"/>
      <dgm:spPr/>
      <dgm:t>
        <a:bodyPr/>
        <a:lstStyle/>
        <a:p>
          <a:r>
            <a:rPr lang="en-GB" dirty="0"/>
            <a:t>Innovate practice</a:t>
          </a:r>
        </a:p>
      </dgm:t>
    </dgm:pt>
    <dgm:pt modelId="{DD5FD067-366D-4BE0-A3EF-49095F4AE56B}" type="parTrans" cxnId="{6C7CDB3A-689B-4606-B908-40A6281A66EE}">
      <dgm:prSet/>
      <dgm:spPr/>
      <dgm:t>
        <a:bodyPr/>
        <a:lstStyle/>
        <a:p>
          <a:endParaRPr lang="en-GB"/>
        </a:p>
      </dgm:t>
    </dgm:pt>
    <dgm:pt modelId="{458E6410-DA32-4447-8C75-925EAD2F20EB}" type="sibTrans" cxnId="{6C7CDB3A-689B-4606-B908-40A6281A66EE}">
      <dgm:prSet/>
      <dgm:spPr/>
      <dgm:t>
        <a:bodyPr/>
        <a:lstStyle/>
        <a:p>
          <a:endParaRPr lang="en-GB"/>
        </a:p>
      </dgm:t>
    </dgm:pt>
    <dgm:pt modelId="{0D165CAC-A807-4E56-8AF9-F258FBCBDD2F}" type="pres">
      <dgm:prSet presAssocID="{188DBD79-78F5-4A9F-A98D-FC8785A521FD}" presName="Name0" presStyleCnt="0">
        <dgm:presLayoutVars>
          <dgm:dir/>
          <dgm:animLvl val="lvl"/>
          <dgm:resizeHandles val="exact"/>
        </dgm:presLayoutVars>
      </dgm:prSet>
      <dgm:spPr/>
    </dgm:pt>
    <dgm:pt modelId="{F5FF9BDD-C888-4ED0-902B-9EDC6470F28D}" type="pres">
      <dgm:prSet presAssocID="{188DBD79-78F5-4A9F-A98D-FC8785A521FD}" presName="tSp" presStyleCnt="0"/>
      <dgm:spPr/>
    </dgm:pt>
    <dgm:pt modelId="{9013C15E-CCE0-42E9-84AB-7CE7AC0D9AED}" type="pres">
      <dgm:prSet presAssocID="{188DBD79-78F5-4A9F-A98D-FC8785A521FD}" presName="bSp" presStyleCnt="0"/>
      <dgm:spPr/>
    </dgm:pt>
    <dgm:pt modelId="{C1947D21-E012-44F1-9AD9-F8A0BEFADE61}" type="pres">
      <dgm:prSet presAssocID="{188DBD79-78F5-4A9F-A98D-FC8785A521FD}" presName="process" presStyleCnt="0"/>
      <dgm:spPr/>
    </dgm:pt>
    <dgm:pt modelId="{5AD66487-701D-4E2F-A541-BC37B3DDD6D6}" type="pres">
      <dgm:prSet presAssocID="{C202B026-C52D-4757-92B0-0CFEB0018DB1}" presName="composite1" presStyleCnt="0"/>
      <dgm:spPr/>
    </dgm:pt>
    <dgm:pt modelId="{B823D67A-DC85-45CB-86A6-9811E66804BD}" type="pres">
      <dgm:prSet presAssocID="{C202B026-C52D-4757-92B0-0CFEB0018DB1}" presName="dummyNode1" presStyleLbl="node1" presStyleIdx="0" presStyleCnt="3"/>
      <dgm:spPr/>
    </dgm:pt>
    <dgm:pt modelId="{7CAC5975-8901-4E2B-9C5C-409A0B65B06D}" type="pres">
      <dgm:prSet presAssocID="{C202B026-C52D-4757-92B0-0CFEB0018DB1}" presName="childNode1" presStyleLbl="bgAcc1" presStyleIdx="0" presStyleCnt="3">
        <dgm:presLayoutVars>
          <dgm:bulletEnabled val="1"/>
        </dgm:presLayoutVars>
      </dgm:prSet>
      <dgm:spPr/>
    </dgm:pt>
    <dgm:pt modelId="{32981AEB-CE5A-4F9B-9751-4C605003F1FD}" type="pres">
      <dgm:prSet presAssocID="{C202B026-C52D-4757-92B0-0CFEB0018DB1}" presName="childNode1tx" presStyleLbl="bgAcc1" presStyleIdx="0" presStyleCnt="3">
        <dgm:presLayoutVars>
          <dgm:bulletEnabled val="1"/>
        </dgm:presLayoutVars>
      </dgm:prSet>
      <dgm:spPr/>
    </dgm:pt>
    <dgm:pt modelId="{7F29A134-6CD0-464F-A0FC-177EC6AB1F7C}" type="pres">
      <dgm:prSet presAssocID="{C202B026-C52D-4757-92B0-0CFEB0018DB1}" presName="parentNode1" presStyleLbl="node1" presStyleIdx="0" presStyleCnt="3">
        <dgm:presLayoutVars>
          <dgm:chMax val="1"/>
          <dgm:bulletEnabled val="1"/>
        </dgm:presLayoutVars>
      </dgm:prSet>
      <dgm:spPr/>
    </dgm:pt>
    <dgm:pt modelId="{776AB676-ECB2-4A64-9C7B-4BBAE4935BC1}" type="pres">
      <dgm:prSet presAssocID="{C202B026-C52D-4757-92B0-0CFEB0018DB1}" presName="connSite1" presStyleCnt="0"/>
      <dgm:spPr/>
    </dgm:pt>
    <dgm:pt modelId="{15B34FD6-BE61-4CC8-87F2-5A959C7F95E9}" type="pres">
      <dgm:prSet presAssocID="{0840E867-69CC-4A6F-ADC3-3A0DB6698703}" presName="Name9" presStyleLbl="sibTrans2D1" presStyleIdx="0" presStyleCnt="2"/>
      <dgm:spPr/>
    </dgm:pt>
    <dgm:pt modelId="{03C18EFC-167C-4014-954D-BD44590C960E}" type="pres">
      <dgm:prSet presAssocID="{1B96A8A8-56AC-43A4-96CC-693538BF5ECE}" presName="composite2" presStyleCnt="0"/>
      <dgm:spPr/>
    </dgm:pt>
    <dgm:pt modelId="{1F5EB3B6-4435-474D-8E83-B70B00055481}" type="pres">
      <dgm:prSet presAssocID="{1B96A8A8-56AC-43A4-96CC-693538BF5ECE}" presName="dummyNode2" presStyleLbl="node1" presStyleIdx="0" presStyleCnt="3"/>
      <dgm:spPr/>
    </dgm:pt>
    <dgm:pt modelId="{FD91191A-5907-4CE7-BDE2-394BBD176D82}" type="pres">
      <dgm:prSet presAssocID="{1B96A8A8-56AC-43A4-96CC-693538BF5ECE}" presName="childNode2" presStyleLbl="bgAcc1" presStyleIdx="1" presStyleCnt="3" custScaleY="120202">
        <dgm:presLayoutVars>
          <dgm:bulletEnabled val="1"/>
        </dgm:presLayoutVars>
      </dgm:prSet>
      <dgm:spPr/>
    </dgm:pt>
    <dgm:pt modelId="{780EA14E-BC5D-47A6-8FBB-E7D346976365}" type="pres">
      <dgm:prSet presAssocID="{1B96A8A8-56AC-43A4-96CC-693538BF5ECE}" presName="childNode2tx" presStyleLbl="bgAcc1" presStyleIdx="1" presStyleCnt="3">
        <dgm:presLayoutVars>
          <dgm:bulletEnabled val="1"/>
        </dgm:presLayoutVars>
      </dgm:prSet>
      <dgm:spPr/>
    </dgm:pt>
    <dgm:pt modelId="{3FEB1F2E-F92A-4CE6-8150-C7F07D5BD464}" type="pres">
      <dgm:prSet presAssocID="{1B96A8A8-56AC-43A4-96CC-693538BF5ECE}" presName="parentNode2" presStyleLbl="node1" presStyleIdx="1" presStyleCnt="3">
        <dgm:presLayoutVars>
          <dgm:chMax val="0"/>
          <dgm:bulletEnabled val="1"/>
        </dgm:presLayoutVars>
      </dgm:prSet>
      <dgm:spPr/>
    </dgm:pt>
    <dgm:pt modelId="{6FABA7AA-0B03-49C3-9814-D7E040A89DD4}" type="pres">
      <dgm:prSet presAssocID="{1B96A8A8-56AC-43A4-96CC-693538BF5ECE}" presName="connSite2" presStyleCnt="0"/>
      <dgm:spPr/>
    </dgm:pt>
    <dgm:pt modelId="{EFD29DBB-D12A-4D92-B338-DA6C29DA5701}" type="pres">
      <dgm:prSet presAssocID="{1686680C-028C-49DB-80EA-9DEC7DFD954E}" presName="Name18" presStyleLbl="sibTrans2D1" presStyleIdx="1" presStyleCnt="2"/>
      <dgm:spPr/>
    </dgm:pt>
    <dgm:pt modelId="{F13791DD-4C33-494D-B02B-698AE4B6A978}" type="pres">
      <dgm:prSet presAssocID="{784A7733-FF3C-4F1D-8CBA-5E415B9F556B}" presName="composite1" presStyleCnt="0"/>
      <dgm:spPr/>
    </dgm:pt>
    <dgm:pt modelId="{E5F69424-2568-41DE-A322-2E4C7C8A3CB9}" type="pres">
      <dgm:prSet presAssocID="{784A7733-FF3C-4F1D-8CBA-5E415B9F556B}" presName="dummyNode1" presStyleLbl="node1" presStyleIdx="1" presStyleCnt="3"/>
      <dgm:spPr/>
    </dgm:pt>
    <dgm:pt modelId="{D621D028-3A28-4158-926C-B1D6F7E610EC}" type="pres">
      <dgm:prSet presAssocID="{784A7733-FF3C-4F1D-8CBA-5E415B9F556B}" presName="childNode1" presStyleLbl="bgAcc1" presStyleIdx="2" presStyleCnt="3" custScaleY="127222">
        <dgm:presLayoutVars>
          <dgm:bulletEnabled val="1"/>
        </dgm:presLayoutVars>
      </dgm:prSet>
      <dgm:spPr/>
    </dgm:pt>
    <dgm:pt modelId="{91785BF7-BDD1-46E7-BC1A-9CB625274384}" type="pres">
      <dgm:prSet presAssocID="{784A7733-FF3C-4F1D-8CBA-5E415B9F556B}" presName="childNode1tx" presStyleLbl="bgAcc1" presStyleIdx="2" presStyleCnt="3">
        <dgm:presLayoutVars>
          <dgm:bulletEnabled val="1"/>
        </dgm:presLayoutVars>
      </dgm:prSet>
      <dgm:spPr/>
    </dgm:pt>
    <dgm:pt modelId="{1283B5B2-D9FE-4DAE-A885-034693A67FEA}" type="pres">
      <dgm:prSet presAssocID="{784A7733-FF3C-4F1D-8CBA-5E415B9F556B}" presName="parentNode1" presStyleLbl="node1" presStyleIdx="2" presStyleCnt="3">
        <dgm:presLayoutVars>
          <dgm:chMax val="1"/>
          <dgm:bulletEnabled val="1"/>
        </dgm:presLayoutVars>
      </dgm:prSet>
      <dgm:spPr/>
    </dgm:pt>
    <dgm:pt modelId="{66F69A9A-F243-4BA1-8B49-A4EFC3D26DF6}" type="pres">
      <dgm:prSet presAssocID="{784A7733-FF3C-4F1D-8CBA-5E415B9F556B}" presName="connSite1" presStyleCnt="0"/>
      <dgm:spPr/>
    </dgm:pt>
  </dgm:ptLst>
  <dgm:cxnLst>
    <dgm:cxn modelId="{97EC6B05-6266-4890-97A1-D9B5559FDBD1}" srcId="{1B96A8A8-56AC-43A4-96CC-693538BF5ECE}" destId="{63AB86F0-6E27-4DE8-A9B2-0807A3A9A357}" srcOrd="0" destOrd="0" parTransId="{181D5EF1-7E3C-4543-AB99-3EBF00E03658}" sibTransId="{1B483AF0-683F-4B1E-8FE9-E2053EACFCA9}"/>
    <dgm:cxn modelId="{A021860E-C238-44B0-B509-F7983D919FA9}" srcId="{188DBD79-78F5-4A9F-A98D-FC8785A521FD}" destId="{C202B026-C52D-4757-92B0-0CFEB0018DB1}" srcOrd="0" destOrd="0" parTransId="{7C52B86D-BA60-4C06-9D78-4297C6E1B7AE}" sibTransId="{0840E867-69CC-4A6F-ADC3-3A0DB6698703}"/>
    <dgm:cxn modelId="{4136A421-1D14-4057-B992-B48D05D5DF1B}" srcId="{188DBD79-78F5-4A9F-A98D-FC8785A521FD}" destId="{1B96A8A8-56AC-43A4-96CC-693538BF5ECE}" srcOrd="1" destOrd="0" parTransId="{9AFE5DDC-C193-4B5A-AF00-D2C8BA42FB90}" sibTransId="{1686680C-028C-49DB-80EA-9DEC7DFD954E}"/>
    <dgm:cxn modelId="{6C7CDB3A-689B-4606-B908-40A6281A66EE}" srcId="{784A7733-FF3C-4F1D-8CBA-5E415B9F556B}" destId="{C6327603-093B-410B-BE19-CEC50791B372}" srcOrd="1" destOrd="0" parTransId="{DD5FD067-366D-4BE0-A3EF-49095F4AE56B}" sibTransId="{458E6410-DA32-4447-8C75-925EAD2F20EB}"/>
    <dgm:cxn modelId="{5F520D3C-E286-4743-A3EB-83AC771B3B8C}" type="presOf" srcId="{1B96A8A8-56AC-43A4-96CC-693538BF5ECE}" destId="{3FEB1F2E-F92A-4CE6-8150-C7F07D5BD464}" srcOrd="0" destOrd="0" presId="urn:microsoft.com/office/officeart/2005/8/layout/hProcess4"/>
    <dgm:cxn modelId="{2E69275F-E21E-49EE-AE7D-D65D6521396C}" type="presOf" srcId="{63AB86F0-6E27-4DE8-A9B2-0807A3A9A357}" destId="{780EA14E-BC5D-47A6-8FBB-E7D346976365}" srcOrd="1" destOrd="0" presId="urn:microsoft.com/office/officeart/2005/8/layout/hProcess4"/>
    <dgm:cxn modelId="{D597AD41-74B5-4346-8C70-2A731F951DB7}" srcId="{1B96A8A8-56AC-43A4-96CC-693538BF5ECE}" destId="{E21987CC-D7F8-4517-820E-67D9E288E7C2}" srcOrd="1" destOrd="0" parTransId="{2C86B08F-2005-4872-AACE-786DD9610292}" sibTransId="{37960508-6121-4125-BE61-542AD5709AB1}"/>
    <dgm:cxn modelId="{ECD07A63-0C96-4BE2-B5C8-00D633BA0FA7}" type="presOf" srcId="{E21987CC-D7F8-4517-820E-67D9E288E7C2}" destId="{780EA14E-BC5D-47A6-8FBB-E7D346976365}" srcOrd="1" destOrd="1" presId="urn:microsoft.com/office/officeart/2005/8/layout/hProcess4"/>
    <dgm:cxn modelId="{C2684767-3EA5-45D1-B6A7-26BD1421641C}" type="presOf" srcId="{C202B026-C52D-4757-92B0-0CFEB0018DB1}" destId="{7F29A134-6CD0-464F-A0FC-177EC6AB1F7C}" srcOrd="0" destOrd="0" presId="urn:microsoft.com/office/officeart/2005/8/layout/hProcess4"/>
    <dgm:cxn modelId="{7992D46A-F65C-4DED-B59C-BB013607A1DE}" srcId="{784A7733-FF3C-4F1D-8CBA-5E415B9F556B}" destId="{E866B118-55E1-4252-B7F6-1F9EF5707C46}" srcOrd="0" destOrd="0" parTransId="{003C7A0B-2D96-438E-A071-A9DD62C6C8DD}" sibTransId="{F2B9A58D-3484-4809-850F-EFA704C1AE39}"/>
    <dgm:cxn modelId="{1914834B-D650-4B32-9035-3EBCA3ABF118}" srcId="{C202B026-C52D-4757-92B0-0CFEB0018DB1}" destId="{4D868D32-8E72-4932-A5A2-222BC2367D53}" srcOrd="0" destOrd="0" parTransId="{70CA73CB-7633-4ED6-9ED2-B9CCF23D4CE5}" sibTransId="{A775EA7B-4539-4ECE-B2C6-359C81B867B7}"/>
    <dgm:cxn modelId="{D47FD76B-E83E-4F15-BCD6-78F844F46566}" type="presOf" srcId="{784A7733-FF3C-4F1D-8CBA-5E415B9F556B}" destId="{1283B5B2-D9FE-4DAE-A885-034693A67FEA}" srcOrd="0" destOrd="0" presId="urn:microsoft.com/office/officeart/2005/8/layout/hProcess4"/>
    <dgm:cxn modelId="{8D695C4F-9621-46B2-8427-86DD0BE6C31B}" type="presOf" srcId="{5E79558B-E204-4245-80EA-2B657126D253}" destId="{7CAC5975-8901-4E2B-9C5C-409A0B65B06D}" srcOrd="0" destOrd="1" presId="urn:microsoft.com/office/officeart/2005/8/layout/hProcess4"/>
    <dgm:cxn modelId="{191AF992-61DD-436C-9845-DFA7F452E58B}" type="presOf" srcId="{E866B118-55E1-4252-B7F6-1F9EF5707C46}" destId="{D621D028-3A28-4158-926C-B1D6F7E610EC}" srcOrd="0" destOrd="0" presId="urn:microsoft.com/office/officeart/2005/8/layout/hProcess4"/>
    <dgm:cxn modelId="{A6F43F98-9DD8-43B6-9D3F-0CD41E88500D}" type="presOf" srcId="{1686680C-028C-49DB-80EA-9DEC7DFD954E}" destId="{EFD29DBB-D12A-4D92-B338-DA6C29DA5701}" srcOrd="0" destOrd="0" presId="urn:microsoft.com/office/officeart/2005/8/layout/hProcess4"/>
    <dgm:cxn modelId="{478B9998-696F-431C-89E0-D7EE04FBDB8C}" srcId="{C202B026-C52D-4757-92B0-0CFEB0018DB1}" destId="{5E79558B-E204-4245-80EA-2B657126D253}" srcOrd="1" destOrd="0" parTransId="{8F73BD90-E28E-45C3-89B2-F57A1C8E959A}" sibTransId="{5B9524C0-8511-4D7E-9D2E-02A4410F9EBE}"/>
    <dgm:cxn modelId="{AB28EC98-6993-4C8F-8E55-67834455E289}" type="presOf" srcId="{4D868D32-8E72-4932-A5A2-222BC2367D53}" destId="{7CAC5975-8901-4E2B-9C5C-409A0B65B06D}" srcOrd="0" destOrd="0" presId="urn:microsoft.com/office/officeart/2005/8/layout/hProcess4"/>
    <dgm:cxn modelId="{D024D69F-04A3-4155-AA3F-D781F73C55DE}" type="presOf" srcId="{188DBD79-78F5-4A9F-A98D-FC8785A521FD}" destId="{0D165CAC-A807-4E56-8AF9-F258FBCBDD2F}" srcOrd="0" destOrd="0" presId="urn:microsoft.com/office/officeart/2005/8/layout/hProcess4"/>
    <dgm:cxn modelId="{E6EB6BB9-8DC6-402D-9A75-8AE0EC38E3E5}" type="presOf" srcId="{0840E867-69CC-4A6F-ADC3-3A0DB6698703}" destId="{15B34FD6-BE61-4CC8-87F2-5A959C7F95E9}" srcOrd="0" destOrd="0" presId="urn:microsoft.com/office/officeart/2005/8/layout/hProcess4"/>
    <dgm:cxn modelId="{BB39E6C3-6D47-4D6D-ABB7-EB5506660C26}" type="presOf" srcId="{C6327603-093B-410B-BE19-CEC50791B372}" destId="{D621D028-3A28-4158-926C-B1D6F7E610EC}" srcOrd="0" destOrd="1" presId="urn:microsoft.com/office/officeart/2005/8/layout/hProcess4"/>
    <dgm:cxn modelId="{707E53C4-A8DC-42BC-BD39-A53FC922C424}" type="presOf" srcId="{5E79558B-E204-4245-80EA-2B657126D253}" destId="{32981AEB-CE5A-4F9B-9751-4C605003F1FD}" srcOrd="1" destOrd="1" presId="urn:microsoft.com/office/officeart/2005/8/layout/hProcess4"/>
    <dgm:cxn modelId="{1DF64AD1-67FB-4F08-88B0-DB4AC5F26696}" type="presOf" srcId="{63AB86F0-6E27-4DE8-A9B2-0807A3A9A357}" destId="{FD91191A-5907-4CE7-BDE2-394BBD176D82}" srcOrd="0" destOrd="0" presId="urn:microsoft.com/office/officeart/2005/8/layout/hProcess4"/>
    <dgm:cxn modelId="{8E98CFD3-FB60-4665-B219-14C77B9E1239}" type="presOf" srcId="{4D868D32-8E72-4932-A5A2-222BC2367D53}" destId="{32981AEB-CE5A-4F9B-9751-4C605003F1FD}" srcOrd="1" destOrd="0" presId="urn:microsoft.com/office/officeart/2005/8/layout/hProcess4"/>
    <dgm:cxn modelId="{945D79D4-781F-4202-B626-2E00D39A523C}" type="presOf" srcId="{C6327603-093B-410B-BE19-CEC50791B372}" destId="{91785BF7-BDD1-46E7-BC1A-9CB625274384}" srcOrd="1" destOrd="1" presId="urn:microsoft.com/office/officeart/2005/8/layout/hProcess4"/>
    <dgm:cxn modelId="{69A345E9-AB08-41CE-8DE1-69214BBB813C}" type="presOf" srcId="{E866B118-55E1-4252-B7F6-1F9EF5707C46}" destId="{91785BF7-BDD1-46E7-BC1A-9CB625274384}" srcOrd="1" destOrd="0" presId="urn:microsoft.com/office/officeart/2005/8/layout/hProcess4"/>
    <dgm:cxn modelId="{EF452DF2-B62F-43E4-9E2C-406221884A21}" srcId="{188DBD79-78F5-4A9F-A98D-FC8785A521FD}" destId="{784A7733-FF3C-4F1D-8CBA-5E415B9F556B}" srcOrd="2" destOrd="0" parTransId="{33368D12-3BEB-4841-BA5F-DFAFFD17A9AE}" sibTransId="{A36CBEFD-AFB3-4252-90D8-3CEC550952FA}"/>
    <dgm:cxn modelId="{C1B8A5FE-3C79-4B9F-9E22-EDA0E65BFEC5}" type="presOf" srcId="{E21987CC-D7F8-4517-820E-67D9E288E7C2}" destId="{FD91191A-5907-4CE7-BDE2-394BBD176D82}" srcOrd="0" destOrd="1" presId="urn:microsoft.com/office/officeart/2005/8/layout/hProcess4"/>
    <dgm:cxn modelId="{8879FDE2-A573-48C4-B3D3-44B74E43B4DF}" type="presParOf" srcId="{0D165CAC-A807-4E56-8AF9-F258FBCBDD2F}" destId="{F5FF9BDD-C888-4ED0-902B-9EDC6470F28D}" srcOrd="0" destOrd="0" presId="urn:microsoft.com/office/officeart/2005/8/layout/hProcess4"/>
    <dgm:cxn modelId="{6D522363-65D4-4ED6-9E34-421C2DDA1235}" type="presParOf" srcId="{0D165CAC-A807-4E56-8AF9-F258FBCBDD2F}" destId="{9013C15E-CCE0-42E9-84AB-7CE7AC0D9AED}" srcOrd="1" destOrd="0" presId="urn:microsoft.com/office/officeart/2005/8/layout/hProcess4"/>
    <dgm:cxn modelId="{68626782-EA81-4030-AA23-8ACAA8D5D3DD}" type="presParOf" srcId="{0D165CAC-A807-4E56-8AF9-F258FBCBDD2F}" destId="{C1947D21-E012-44F1-9AD9-F8A0BEFADE61}" srcOrd="2" destOrd="0" presId="urn:microsoft.com/office/officeart/2005/8/layout/hProcess4"/>
    <dgm:cxn modelId="{02DB5D60-5EFB-44D1-9B45-A94AA0790CEA}" type="presParOf" srcId="{C1947D21-E012-44F1-9AD9-F8A0BEFADE61}" destId="{5AD66487-701D-4E2F-A541-BC37B3DDD6D6}" srcOrd="0" destOrd="0" presId="urn:microsoft.com/office/officeart/2005/8/layout/hProcess4"/>
    <dgm:cxn modelId="{6232385A-E117-4734-B951-959CA3729D3C}" type="presParOf" srcId="{5AD66487-701D-4E2F-A541-BC37B3DDD6D6}" destId="{B823D67A-DC85-45CB-86A6-9811E66804BD}" srcOrd="0" destOrd="0" presId="urn:microsoft.com/office/officeart/2005/8/layout/hProcess4"/>
    <dgm:cxn modelId="{C9279AF4-44B2-40B0-9F74-4A7CE843F310}" type="presParOf" srcId="{5AD66487-701D-4E2F-A541-BC37B3DDD6D6}" destId="{7CAC5975-8901-4E2B-9C5C-409A0B65B06D}" srcOrd="1" destOrd="0" presId="urn:microsoft.com/office/officeart/2005/8/layout/hProcess4"/>
    <dgm:cxn modelId="{4169EDE9-B8B8-4AD9-BFE6-C5837EA285B0}" type="presParOf" srcId="{5AD66487-701D-4E2F-A541-BC37B3DDD6D6}" destId="{32981AEB-CE5A-4F9B-9751-4C605003F1FD}" srcOrd="2" destOrd="0" presId="urn:microsoft.com/office/officeart/2005/8/layout/hProcess4"/>
    <dgm:cxn modelId="{798F0FDA-2DF8-4E71-9A54-BAB74220817A}" type="presParOf" srcId="{5AD66487-701D-4E2F-A541-BC37B3DDD6D6}" destId="{7F29A134-6CD0-464F-A0FC-177EC6AB1F7C}" srcOrd="3" destOrd="0" presId="urn:microsoft.com/office/officeart/2005/8/layout/hProcess4"/>
    <dgm:cxn modelId="{D6198AD7-550B-4B34-832E-F516EF304CDD}" type="presParOf" srcId="{5AD66487-701D-4E2F-A541-BC37B3DDD6D6}" destId="{776AB676-ECB2-4A64-9C7B-4BBAE4935BC1}" srcOrd="4" destOrd="0" presId="urn:microsoft.com/office/officeart/2005/8/layout/hProcess4"/>
    <dgm:cxn modelId="{B0B80993-15E6-4A82-8E0A-15298BE29472}" type="presParOf" srcId="{C1947D21-E012-44F1-9AD9-F8A0BEFADE61}" destId="{15B34FD6-BE61-4CC8-87F2-5A959C7F95E9}" srcOrd="1" destOrd="0" presId="urn:microsoft.com/office/officeart/2005/8/layout/hProcess4"/>
    <dgm:cxn modelId="{42BE2C0D-35E6-4B29-BE01-E097ED373484}" type="presParOf" srcId="{C1947D21-E012-44F1-9AD9-F8A0BEFADE61}" destId="{03C18EFC-167C-4014-954D-BD44590C960E}" srcOrd="2" destOrd="0" presId="urn:microsoft.com/office/officeart/2005/8/layout/hProcess4"/>
    <dgm:cxn modelId="{1CDB0631-8119-443D-BBEC-579AAC3BB86F}" type="presParOf" srcId="{03C18EFC-167C-4014-954D-BD44590C960E}" destId="{1F5EB3B6-4435-474D-8E83-B70B00055481}" srcOrd="0" destOrd="0" presId="urn:microsoft.com/office/officeart/2005/8/layout/hProcess4"/>
    <dgm:cxn modelId="{F9B0D815-00B2-4D18-9F14-3540BA24C6F9}" type="presParOf" srcId="{03C18EFC-167C-4014-954D-BD44590C960E}" destId="{FD91191A-5907-4CE7-BDE2-394BBD176D82}" srcOrd="1" destOrd="0" presId="urn:microsoft.com/office/officeart/2005/8/layout/hProcess4"/>
    <dgm:cxn modelId="{B3AFF595-B05C-4FE2-9671-4F44312D219E}" type="presParOf" srcId="{03C18EFC-167C-4014-954D-BD44590C960E}" destId="{780EA14E-BC5D-47A6-8FBB-E7D346976365}" srcOrd="2" destOrd="0" presId="urn:microsoft.com/office/officeart/2005/8/layout/hProcess4"/>
    <dgm:cxn modelId="{00CE65CE-3552-46CB-A949-9C99DDECFDB5}" type="presParOf" srcId="{03C18EFC-167C-4014-954D-BD44590C960E}" destId="{3FEB1F2E-F92A-4CE6-8150-C7F07D5BD464}" srcOrd="3" destOrd="0" presId="urn:microsoft.com/office/officeart/2005/8/layout/hProcess4"/>
    <dgm:cxn modelId="{BB4A0E62-DF93-4EBD-8329-9AA80D614034}" type="presParOf" srcId="{03C18EFC-167C-4014-954D-BD44590C960E}" destId="{6FABA7AA-0B03-49C3-9814-D7E040A89DD4}" srcOrd="4" destOrd="0" presId="urn:microsoft.com/office/officeart/2005/8/layout/hProcess4"/>
    <dgm:cxn modelId="{83CF8C01-C623-4060-98A3-2170602B2121}" type="presParOf" srcId="{C1947D21-E012-44F1-9AD9-F8A0BEFADE61}" destId="{EFD29DBB-D12A-4D92-B338-DA6C29DA5701}" srcOrd="3" destOrd="0" presId="urn:microsoft.com/office/officeart/2005/8/layout/hProcess4"/>
    <dgm:cxn modelId="{9A37A04D-7CDC-401F-BB01-34F74F6BF257}" type="presParOf" srcId="{C1947D21-E012-44F1-9AD9-F8A0BEFADE61}" destId="{F13791DD-4C33-494D-B02B-698AE4B6A978}" srcOrd="4" destOrd="0" presId="urn:microsoft.com/office/officeart/2005/8/layout/hProcess4"/>
    <dgm:cxn modelId="{3144C157-BB68-4327-B732-7A70718B6188}" type="presParOf" srcId="{F13791DD-4C33-494D-B02B-698AE4B6A978}" destId="{E5F69424-2568-41DE-A322-2E4C7C8A3CB9}" srcOrd="0" destOrd="0" presId="urn:microsoft.com/office/officeart/2005/8/layout/hProcess4"/>
    <dgm:cxn modelId="{776118CB-DD15-47FB-BBFE-A4204C6D7599}" type="presParOf" srcId="{F13791DD-4C33-494D-B02B-698AE4B6A978}" destId="{D621D028-3A28-4158-926C-B1D6F7E610EC}" srcOrd="1" destOrd="0" presId="urn:microsoft.com/office/officeart/2005/8/layout/hProcess4"/>
    <dgm:cxn modelId="{8DA50ECB-1859-4A5F-9B6B-C988ECDA3AD3}" type="presParOf" srcId="{F13791DD-4C33-494D-B02B-698AE4B6A978}" destId="{91785BF7-BDD1-46E7-BC1A-9CB625274384}" srcOrd="2" destOrd="0" presId="urn:microsoft.com/office/officeart/2005/8/layout/hProcess4"/>
    <dgm:cxn modelId="{408D91F0-4A25-432D-8AB9-A27EB2AADD89}" type="presParOf" srcId="{F13791DD-4C33-494D-B02B-698AE4B6A978}" destId="{1283B5B2-D9FE-4DAE-A885-034693A67FEA}" srcOrd="3" destOrd="0" presId="urn:microsoft.com/office/officeart/2005/8/layout/hProcess4"/>
    <dgm:cxn modelId="{2E318B77-AD8B-4B73-9CF2-61A3326AB839}" type="presParOf" srcId="{F13791DD-4C33-494D-B02B-698AE4B6A978}" destId="{66F69A9A-F243-4BA1-8B49-A4EFC3D26DF6}"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F54093-04EF-45B0-A011-26EF637D0AFE}" type="doc">
      <dgm:prSet loTypeId="urn:microsoft.com/office/officeart/2005/8/layout/bProcess4" loCatId="process" qsTypeId="urn:microsoft.com/office/officeart/2005/8/quickstyle/simple3" qsCatId="simple" csTypeId="urn:microsoft.com/office/officeart/2005/8/colors/colorful4" csCatId="colorful" phldr="1"/>
      <dgm:spPr/>
      <dgm:t>
        <a:bodyPr/>
        <a:lstStyle/>
        <a:p>
          <a:endParaRPr lang="en-GB"/>
        </a:p>
      </dgm:t>
    </dgm:pt>
    <dgm:pt modelId="{0A769CBE-B13F-4C77-9A64-8EF4F62BD89A}">
      <dgm:prSet phldrT="[Text]"/>
      <dgm:spPr/>
      <dgm:t>
        <a:bodyPr/>
        <a:lstStyle/>
        <a:p>
          <a:r>
            <a:rPr lang="en-GB" b="1" u="sng" dirty="0"/>
            <a:t>Week 1</a:t>
          </a:r>
          <a:r>
            <a:rPr lang="en-GB" dirty="0"/>
            <a:t>: </a:t>
          </a:r>
        </a:p>
        <a:p>
          <a:r>
            <a:rPr lang="en-GB" dirty="0"/>
            <a:t>- Introductions </a:t>
          </a:r>
        </a:p>
        <a:p>
          <a:r>
            <a:rPr lang="en-GB" dirty="0"/>
            <a:t>– What are we worried about and how can this impact on the baby</a:t>
          </a:r>
        </a:p>
        <a:p>
          <a:r>
            <a:rPr lang="en-GB" dirty="0"/>
            <a:t>- Some facts about unborn baby’s development</a:t>
          </a:r>
        </a:p>
      </dgm:t>
    </dgm:pt>
    <dgm:pt modelId="{B22C3127-CF2E-4F24-A157-483A14479CC6}" type="parTrans" cxnId="{C404F50C-A09C-4348-A58F-7B2264117E66}">
      <dgm:prSet/>
      <dgm:spPr/>
      <dgm:t>
        <a:bodyPr/>
        <a:lstStyle/>
        <a:p>
          <a:endParaRPr lang="en-GB"/>
        </a:p>
      </dgm:t>
    </dgm:pt>
    <dgm:pt modelId="{A9DE9D9B-2A6E-4B09-9D54-23BC6E5FB950}" type="sibTrans" cxnId="{C404F50C-A09C-4348-A58F-7B2264117E66}">
      <dgm:prSet/>
      <dgm:spPr/>
      <dgm:t>
        <a:bodyPr/>
        <a:lstStyle/>
        <a:p>
          <a:endParaRPr lang="en-GB"/>
        </a:p>
      </dgm:t>
    </dgm:pt>
    <dgm:pt modelId="{8779032C-4686-4B28-BF37-FF3F76853DDE}">
      <dgm:prSet phldrT="[Text]"/>
      <dgm:spPr/>
      <dgm:t>
        <a:bodyPr/>
        <a:lstStyle/>
        <a:p>
          <a:r>
            <a:rPr lang="en-GB" b="1" u="sng" dirty="0"/>
            <a:t>Week 2</a:t>
          </a:r>
          <a:r>
            <a:rPr lang="en-GB" dirty="0"/>
            <a:t>:</a:t>
          </a:r>
        </a:p>
        <a:p>
          <a:r>
            <a:rPr lang="en-GB" dirty="0"/>
            <a:t>- Impact of stress on you and your baby</a:t>
          </a:r>
        </a:p>
        <a:p>
          <a:r>
            <a:rPr lang="en-GB" dirty="0"/>
            <a:t>- Reducing stress and  taking care of yourself</a:t>
          </a:r>
        </a:p>
        <a:p>
          <a:r>
            <a:rPr lang="en-GB" dirty="0"/>
            <a:t>- Baby brain development </a:t>
          </a:r>
        </a:p>
      </dgm:t>
    </dgm:pt>
    <dgm:pt modelId="{E06DDB3A-F8CE-479F-8E65-A9803798C9DD}" type="parTrans" cxnId="{3D2A5399-73E4-4911-800C-609A311B7D9C}">
      <dgm:prSet/>
      <dgm:spPr/>
      <dgm:t>
        <a:bodyPr/>
        <a:lstStyle/>
        <a:p>
          <a:endParaRPr lang="en-GB"/>
        </a:p>
      </dgm:t>
    </dgm:pt>
    <dgm:pt modelId="{CDC97BA3-129C-40FA-B089-CA52D349CFC5}" type="sibTrans" cxnId="{3D2A5399-73E4-4911-800C-609A311B7D9C}">
      <dgm:prSet/>
      <dgm:spPr/>
      <dgm:t>
        <a:bodyPr/>
        <a:lstStyle/>
        <a:p>
          <a:endParaRPr lang="en-GB"/>
        </a:p>
      </dgm:t>
    </dgm:pt>
    <dgm:pt modelId="{655C96AD-8CA2-4C8A-81C8-52E155DD9F8C}">
      <dgm:prSet phldrT="[Text]" custT="1"/>
      <dgm:spPr/>
      <dgm:t>
        <a:bodyPr/>
        <a:lstStyle/>
        <a:p>
          <a:r>
            <a:rPr lang="en-GB" sz="1100" b="1" u="sng" dirty="0"/>
            <a:t>Week 3:</a:t>
          </a:r>
        </a:p>
        <a:p>
          <a:r>
            <a:rPr lang="en-GB" sz="1100" b="0" u="none" dirty="0"/>
            <a:t>- </a:t>
          </a:r>
          <a:r>
            <a:rPr lang="en-GB" sz="1400" b="0" u="none" dirty="0"/>
            <a:t>Bonding with the baby</a:t>
          </a:r>
        </a:p>
        <a:p>
          <a:r>
            <a:rPr lang="en-GB" sz="1400" b="0" u="none" dirty="0"/>
            <a:t>- Having the right support around you</a:t>
          </a:r>
        </a:p>
        <a:p>
          <a:r>
            <a:rPr lang="en-GB" sz="1400" b="0" u="none" dirty="0"/>
            <a:t>- Making the right choices</a:t>
          </a:r>
        </a:p>
        <a:p>
          <a:endParaRPr lang="en-GB" sz="1100" b="1" u="sng" dirty="0"/>
        </a:p>
        <a:p>
          <a:endParaRPr lang="en-GB" sz="1100" dirty="0"/>
        </a:p>
      </dgm:t>
    </dgm:pt>
    <dgm:pt modelId="{71F0BFDA-A9FF-4807-A411-5884C01573F7}" type="parTrans" cxnId="{880621A7-D1FB-42CB-B042-F3D50C3A8B46}">
      <dgm:prSet/>
      <dgm:spPr/>
      <dgm:t>
        <a:bodyPr/>
        <a:lstStyle/>
        <a:p>
          <a:endParaRPr lang="en-GB"/>
        </a:p>
      </dgm:t>
    </dgm:pt>
    <dgm:pt modelId="{D9AC87D4-A9A6-4125-8297-449D63427506}" type="sibTrans" cxnId="{880621A7-D1FB-42CB-B042-F3D50C3A8B46}">
      <dgm:prSet/>
      <dgm:spPr/>
      <dgm:t>
        <a:bodyPr/>
        <a:lstStyle/>
        <a:p>
          <a:endParaRPr lang="en-GB"/>
        </a:p>
      </dgm:t>
    </dgm:pt>
    <dgm:pt modelId="{EAC7CF2C-0D9E-46D5-85CB-1E3AE7876AA7}">
      <dgm:prSet phldrT="[Text]"/>
      <dgm:spPr/>
      <dgm:t>
        <a:bodyPr/>
        <a:lstStyle/>
        <a:p>
          <a:r>
            <a:rPr lang="en-GB" b="1" u="sng" dirty="0"/>
            <a:t>Week 4</a:t>
          </a:r>
          <a:r>
            <a:rPr lang="en-GB" dirty="0"/>
            <a:t>:</a:t>
          </a:r>
        </a:p>
        <a:p>
          <a:endParaRPr lang="en-GB" dirty="0"/>
        </a:p>
        <a:p>
          <a:r>
            <a:rPr lang="en-GB" dirty="0"/>
            <a:t>- Being a protective parent</a:t>
          </a:r>
        </a:p>
        <a:p>
          <a:r>
            <a:rPr lang="en-GB" dirty="0"/>
            <a:t>- What needs to change</a:t>
          </a:r>
        </a:p>
        <a:p>
          <a:r>
            <a:rPr lang="en-GB" dirty="0"/>
            <a:t>- Giving a baby the best start</a:t>
          </a:r>
        </a:p>
        <a:p>
          <a:pPr defTabSz="533400">
            <a:lnSpc>
              <a:spcPct val="90000"/>
            </a:lnSpc>
            <a:spcBef>
              <a:spcPct val="0"/>
            </a:spcBef>
            <a:spcAft>
              <a:spcPct val="35000"/>
            </a:spcAft>
          </a:pPr>
          <a:endParaRPr lang="en-GB" dirty="0"/>
        </a:p>
      </dgm:t>
    </dgm:pt>
    <dgm:pt modelId="{5B6EC8B6-4CCE-443B-9933-45B91928877F}" type="parTrans" cxnId="{859287BE-D74F-45D0-B001-3153A845ACAA}">
      <dgm:prSet/>
      <dgm:spPr/>
      <dgm:t>
        <a:bodyPr/>
        <a:lstStyle/>
        <a:p>
          <a:endParaRPr lang="en-GB"/>
        </a:p>
      </dgm:t>
    </dgm:pt>
    <dgm:pt modelId="{42786EA3-5221-47B8-BBF4-B37785BBF192}" type="sibTrans" cxnId="{859287BE-D74F-45D0-B001-3153A845ACAA}">
      <dgm:prSet/>
      <dgm:spPr/>
      <dgm:t>
        <a:bodyPr/>
        <a:lstStyle/>
        <a:p>
          <a:endParaRPr lang="en-GB"/>
        </a:p>
      </dgm:t>
    </dgm:pt>
    <dgm:pt modelId="{18B75D7D-8C45-468E-85AA-67AE90EAB06B}">
      <dgm:prSet phldrT="[Text]"/>
      <dgm:spPr/>
      <dgm:t>
        <a:bodyPr/>
        <a:lstStyle/>
        <a:p>
          <a:r>
            <a:rPr lang="en-GB" b="1" u="sng" dirty="0"/>
            <a:t>Evaluations:</a:t>
          </a:r>
        </a:p>
        <a:p>
          <a:r>
            <a:rPr lang="en-GB" b="0" u="none" dirty="0"/>
            <a:t>- Reflections of the last 4 weeks</a:t>
          </a:r>
        </a:p>
        <a:p>
          <a:r>
            <a:rPr lang="en-GB" b="0" u="none" dirty="0"/>
            <a:t>- Evaluations </a:t>
          </a:r>
        </a:p>
        <a:p>
          <a:endParaRPr lang="en-GB" dirty="0"/>
        </a:p>
        <a:p>
          <a:endParaRPr lang="en-GB" dirty="0"/>
        </a:p>
      </dgm:t>
    </dgm:pt>
    <dgm:pt modelId="{2AC28092-2C92-44BC-859F-4C20D4596FA5}" type="parTrans" cxnId="{DA01C99F-5921-4AD1-A6F0-A5ECE3A8D8C0}">
      <dgm:prSet/>
      <dgm:spPr/>
      <dgm:t>
        <a:bodyPr/>
        <a:lstStyle/>
        <a:p>
          <a:endParaRPr lang="en-GB"/>
        </a:p>
      </dgm:t>
    </dgm:pt>
    <dgm:pt modelId="{0EC89207-0788-4D6A-A9FF-981C17266094}" type="sibTrans" cxnId="{DA01C99F-5921-4AD1-A6F0-A5ECE3A8D8C0}">
      <dgm:prSet/>
      <dgm:spPr/>
      <dgm:t>
        <a:bodyPr/>
        <a:lstStyle/>
        <a:p>
          <a:endParaRPr lang="en-GB"/>
        </a:p>
      </dgm:t>
    </dgm:pt>
    <dgm:pt modelId="{38BDAB06-6DDA-4B1A-BFC0-6527AB98604B}" type="pres">
      <dgm:prSet presAssocID="{9EF54093-04EF-45B0-A011-26EF637D0AFE}" presName="Name0" presStyleCnt="0">
        <dgm:presLayoutVars>
          <dgm:dir/>
          <dgm:resizeHandles/>
        </dgm:presLayoutVars>
      </dgm:prSet>
      <dgm:spPr/>
    </dgm:pt>
    <dgm:pt modelId="{4B8C05B5-DE82-48D4-A86E-050C1055D3D6}" type="pres">
      <dgm:prSet presAssocID="{0A769CBE-B13F-4C77-9A64-8EF4F62BD89A}" presName="compNode" presStyleCnt="0"/>
      <dgm:spPr/>
    </dgm:pt>
    <dgm:pt modelId="{E1ABCC84-199A-497E-8751-E7863B5FE211}" type="pres">
      <dgm:prSet presAssocID="{0A769CBE-B13F-4C77-9A64-8EF4F62BD89A}" presName="dummyConnPt" presStyleCnt="0"/>
      <dgm:spPr/>
    </dgm:pt>
    <dgm:pt modelId="{27AE92F7-5D11-431E-A21E-20DB204A377C}" type="pres">
      <dgm:prSet presAssocID="{0A769CBE-B13F-4C77-9A64-8EF4F62BD89A}" presName="node" presStyleLbl="node1" presStyleIdx="0" presStyleCnt="5">
        <dgm:presLayoutVars>
          <dgm:bulletEnabled val="1"/>
        </dgm:presLayoutVars>
      </dgm:prSet>
      <dgm:spPr/>
    </dgm:pt>
    <dgm:pt modelId="{C1B3C5D4-B709-49D4-B5BB-3F1EC8C5E970}" type="pres">
      <dgm:prSet presAssocID="{A9DE9D9B-2A6E-4B09-9D54-23BC6E5FB950}" presName="sibTrans" presStyleLbl="bgSibTrans2D1" presStyleIdx="0" presStyleCnt="4"/>
      <dgm:spPr/>
    </dgm:pt>
    <dgm:pt modelId="{86239B2A-B46D-4923-B0C8-19290D8D981A}" type="pres">
      <dgm:prSet presAssocID="{8779032C-4686-4B28-BF37-FF3F76853DDE}" presName="compNode" presStyleCnt="0"/>
      <dgm:spPr/>
    </dgm:pt>
    <dgm:pt modelId="{42910E36-71D7-4869-9F28-66C51AC93F0C}" type="pres">
      <dgm:prSet presAssocID="{8779032C-4686-4B28-BF37-FF3F76853DDE}" presName="dummyConnPt" presStyleCnt="0"/>
      <dgm:spPr/>
    </dgm:pt>
    <dgm:pt modelId="{BDC10E91-9FF2-48EC-AF72-F3184649BCCB}" type="pres">
      <dgm:prSet presAssocID="{8779032C-4686-4B28-BF37-FF3F76853DDE}" presName="node" presStyleLbl="node1" presStyleIdx="1" presStyleCnt="5">
        <dgm:presLayoutVars>
          <dgm:bulletEnabled val="1"/>
        </dgm:presLayoutVars>
      </dgm:prSet>
      <dgm:spPr/>
    </dgm:pt>
    <dgm:pt modelId="{99507F3F-01C6-4DE8-93B7-EF4551D8EAD0}" type="pres">
      <dgm:prSet presAssocID="{CDC97BA3-129C-40FA-B089-CA52D349CFC5}" presName="sibTrans" presStyleLbl="bgSibTrans2D1" presStyleIdx="1" presStyleCnt="4"/>
      <dgm:spPr/>
    </dgm:pt>
    <dgm:pt modelId="{3C752D02-1763-4E7B-89F3-B5F6FA23CB99}" type="pres">
      <dgm:prSet presAssocID="{655C96AD-8CA2-4C8A-81C8-52E155DD9F8C}" presName="compNode" presStyleCnt="0"/>
      <dgm:spPr/>
    </dgm:pt>
    <dgm:pt modelId="{350D0930-63E6-4D8F-8DA1-0F6FAAD574FC}" type="pres">
      <dgm:prSet presAssocID="{655C96AD-8CA2-4C8A-81C8-52E155DD9F8C}" presName="dummyConnPt" presStyleCnt="0"/>
      <dgm:spPr/>
    </dgm:pt>
    <dgm:pt modelId="{BBF4842E-FA6A-4FA1-8ED6-A1B2FDA8F99A}" type="pres">
      <dgm:prSet presAssocID="{655C96AD-8CA2-4C8A-81C8-52E155DD9F8C}" presName="node" presStyleLbl="node1" presStyleIdx="2" presStyleCnt="5">
        <dgm:presLayoutVars>
          <dgm:bulletEnabled val="1"/>
        </dgm:presLayoutVars>
      </dgm:prSet>
      <dgm:spPr/>
    </dgm:pt>
    <dgm:pt modelId="{6508E138-1BF3-43B7-9078-43DB23AB5F77}" type="pres">
      <dgm:prSet presAssocID="{D9AC87D4-A9A6-4125-8297-449D63427506}" presName="sibTrans" presStyleLbl="bgSibTrans2D1" presStyleIdx="2" presStyleCnt="4"/>
      <dgm:spPr/>
    </dgm:pt>
    <dgm:pt modelId="{B721C5AB-47C4-4A53-BA7E-F723E54772A2}" type="pres">
      <dgm:prSet presAssocID="{EAC7CF2C-0D9E-46D5-85CB-1E3AE7876AA7}" presName="compNode" presStyleCnt="0"/>
      <dgm:spPr/>
    </dgm:pt>
    <dgm:pt modelId="{F8CD5045-6D03-4679-8468-9344FB7BDAE8}" type="pres">
      <dgm:prSet presAssocID="{EAC7CF2C-0D9E-46D5-85CB-1E3AE7876AA7}" presName="dummyConnPt" presStyleCnt="0"/>
      <dgm:spPr/>
    </dgm:pt>
    <dgm:pt modelId="{3C0309ED-4B06-4F9C-89D4-69E7D64E1A44}" type="pres">
      <dgm:prSet presAssocID="{EAC7CF2C-0D9E-46D5-85CB-1E3AE7876AA7}" presName="node" presStyleLbl="node1" presStyleIdx="3" presStyleCnt="5">
        <dgm:presLayoutVars>
          <dgm:bulletEnabled val="1"/>
        </dgm:presLayoutVars>
      </dgm:prSet>
      <dgm:spPr/>
    </dgm:pt>
    <dgm:pt modelId="{969F347C-4EC8-47B8-BD12-A283F9432B70}" type="pres">
      <dgm:prSet presAssocID="{42786EA3-5221-47B8-BBF4-B37785BBF192}" presName="sibTrans" presStyleLbl="bgSibTrans2D1" presStyleIdx="3" presStyleCnt="4"/>
      <dgm:spPr/>
    </dgm:pt>
    <dgm:pt modelId="{B2566EF6-3723-43A5-95BC-FB56D2D14F60}" type="pres">
      <dgm:prSet presAssocID="{18B75D7D-8C45-468E-85AA-67AE90EAB06B}" presName="compNode" presStyleCnt="0"/>
      <dgm:spPr/>
    </dgm:pt>
    <dgm:pt modelId="{D22E323E-711B-4B27-BDCF-76D7C0CB0FF2}" type="pres">
      <dgm:prSet presAssocID="{18B75D7D-8C45-468E-85AA-67AE90EAB06B}" presName="dummyConnPt" presStyleCnt="0"/>
      <dgm:spPr/>
    </dgm:pt>
    <dgm:pt modelId="{AEE1AEBE-3A40-4A1B-BABA-E2E1C0A23247}" type="pres">
      <dgm:prSet presAssocID="{18B75D7D-8C45-468E-85AA-67AE90EAB06B}" presName="node" presStyleLbl="node1" presStyleIdx="4" presStyleCnt="5">
        <dgm:presLayoutVars>
          <dgm:bulletEnabled val="1"/>
        </dgm:presLayoutVars>
      </dgm:prSet>
      <dgm:spPr/>
    </dgm:pt>
  </dgm:ptLst>
  <dgm:cxnLst>
    <dgm:cxn modelId="{C404F50C-A09C-4348-A58F-7B2264117E66}" srcId="{9EF54093-04EF-45B0-A011-26EF637D0AFE}" destId="{0A769CBE-B13F-4C77-9A64-8EF4F62BD89A}" srcOrd="0" destOrd="0" parTransId="{B22C3127-CF2E-4F24-A157-483A14479CC6}" sibTransId="{A9DE9D9B-2A6E-4B09-9D54-23BC6E5FB950}"/>
    <dgm:cxn modelId="{4BDDF623-7C90-4DCE-9801-28F01AB23BBA}" type="presOf" srcId="{9EF54093-04EF-45B0-A011-26EF637D0AFE}" destId="{38BDAB06-6DDA-4B1A-BFC0-6527AB98604B}" srcOrd="0" destOrd="0" presId="urn:microsoft.com/office/officeart/2005/8/layout/bProcess4"/>
    <dgm:cxn modelId="{A1F72C36-8388-450D-8005-9D8F5BDA24C0}" type="presOf" srcId="{8779032C-4686-4B28-BF37-FF3F76853DDE}" destId="{BDC10E91-9FF2-48EC-AF72-F3184649BCCB}" srcOrd="0" destOrd="0" presId="urn:microsoft.com/office/officeart/2005/8/layout/bProcess4"/>
    <dgm:cxn modelId="{CCC2D646-4558-4595-A96B-42AC6EDAA390}" type="presOf" srcId="{D9AC87D4-A9A6-4125-8297-449D63427506}" destId="{6508E138-1BF3-43B7-9078-43DB23AB5F77}" srcOrd="0" destOrd="0" presId="urn:microsoft.com/office/officeart/2005/8/layout/bProcess4"/>
    <dgm:cxn modelId="{8893246B-B243-4952-8B5F-E3F2E02D5BEF}" type="presOf" srcId="{655C96AD-8CA2-4C8A-81C8-52E155DD9F8C}" destId="{BBF4842E-FA6A-4FA1-8ED6-A1B2FDA8F99A}" srcOrd="0" destOrd="0" presId="urn:microsoft.com/office/officeart/2005/8/layout/bProcess4"/>
    <dgm:cxn modelId="{8D828F6E-5C61-4F24-859A-CA70A749BFC5}" type="presOf" srcId="{EAC7CF2C-0D9E-46D5-85CB-1E3AE7876AA7}" destId="{3C0309ED-4B06-4F9C-89D4-69E7D64E1A44}" srcOrd="0" destOrd="0" presId="urn:microsoft.com/office/officeart/2005/8/layout/bProcess4"/>
    <dgm:cxn modelId="{1AEE988B-E5AF-4ACE-96E2-0A16F86918A5}" type="presOf" srcId="{CDC97BA3-129C-40FA-B089-CA52D349CFC5}" destId="{99507F3F-01C6-4DE8-93B7-EF4551D8EAD0}" srcOrd="0" destOrd="0" presId="urn:microsoft.com/office/officeart/2005/8/layout/bProcess4"/>
    <dgm:cxn modelId="{1587698C-4FB6-4134-A24E-8DC2FF757802}" type="presOf" srcId="{18B75D7D-8C45-468E-85AA-67AE90EAB06B}" destId="{AEE1AEBE-3A40-4A1B-BABA-E2E1C0A23247}" srcOrd="0" destOrd="0" presId="urn:microsoft.com/office/officeart/2005/8/layout/bProcess4"/>
    <dgm:cxn modelId="{3D2A5399-73E4-4911-800C-609A311B7D9C}" srcId="{9EF54093-04EF-45B0-A011-26EF637D0AFE}" destId="{8779032C-4686-4B28-BF37-FF3F76853DDE}" srcOrd="1" destOrd="0" parTransId="{E06DDB3A-F8CE-479F-8E65-A9803798C9DD}" sibTransId="{CDC97BA3-129C-40FA-B089-CA52D349CFC5}"/>
    <dgm:cxn modelId="{DA01C99F-5921-4AD1-A6F0-A5ECE3A8D8C0}" srcId="{9EF54093-04EF-45B0-A011-26EF637D0AFE}" destId="{18B75D7D-8C45-468E-85AA-67AE90EAB06B}" srcOrd="4" destOrd="0" parTransId="{2AC28092-2C92-44BC-859F-4C20D4596FA5}" sibTransId="{0EC89207-0788-4D6A-A9FF-981C17266094}"/>
    <dgm:cxn modelId="{880621A7-D1FB-42CB-B042-F3D50C3A8B46}" srcId="{9EF54093-04EF-45B0-A011-26EF637D0AFE}" destId="{655C96AD-8CA2-4C8A-81C8-52E155DD9F8C}" srcOrd="2" destOrd="0" parTransId="{71F0BFDA-A9FF-4807-A411-5884C01573F7}" sibTransId="{D9AC87D4-A9A6-4125-8297-449D63427506}"/>
    <dgm:cxn modelId="{185978A7-8327-4B1A-BA30-B1C7B5AEF67F}" type="presOf" srcId="{0A769CBE-B13F-4C77-9A64-8EF4F62BD89A}" destId="{27AE92F7-5D11-431E-A21E-20DB204A377C}" srcOrd="0" destOrd="0" presId="urn:microsoft.com/office/officeart/2005/8/layout/bProcess4"/>
    <dgm:cxn modelId="{859287BE-D74F-45D0-B001-3153A845ACAA}" srcId="{9EF54093-04EF-45B0-A011-26EF637D0AFE}" destId="{EAC7CF2C-0D9E-46D5-85CB-1E3AE7876AA7}" srcOrd="3" destOrd="0" parTransId="{5B6EC8B6-4CCE-443B-9933-45B91928877F}" sibTransId="{42786EA3-5221-47B8-BBF4-B37785BBF192}"/>
    <dgm:cxn modelId="{4866CBCA-D38C-4893-8492-58777D6DEE36}" type="presOf" srcId="{42786EA3-5221-47B8-BBF4-B37785BBF192}" destId="{969F347C-4EC8-47B8-BD12-A283F9432B70}" srcOrd="0" destOrd="0" presId="urn:microsoft.com/office/officeart/2005/8/layout/bProcess4"/>
    <dgm:cxn modelId="{863DADE3-7BF1-4198-A369-3811D95AEF9B}" type="presOf" srcId="{A9DE9D9B-2A6E-4B09-9D54-23BC6E5FB950}" destId="{C1B3C5D4-B709-49D4-B5BB-3F1EC8C5E970}" srcOrd="0" destOrd="0" presId="urn:microsoft.com/office/officeart/2005/8/layout/bProcess4"/>
    <dgm:cxn modelId="{71DE7B76-0E9E-4340-98BF-BE659CDFAD1D}" type="presParOf" srcId="{38BDAB06-6DDA-4B1A-BFC0-6527AB98604B}" destId="{4B8C05B5-DE82-48D4-A86E-050C1055D3D6}" srcOrd="0" destOrd="0" presId="urn:microsoft.com/office/officeart/2005/8/layout/bProcess4"/>
    <dgm:cxn modelId="{F47838C4-2B55-44EB-8138-274F5363B629}" type="presParOf" srcId="{4B8C05B5-DE82-48D4-A86E-050C1055D3D6}" destId="{E1ABCC84-199A-497E-8751-E7863B5FE211}" srcOrd="0" destOrd="0" presId="urn:microsoft.com/office/officeart/2005/8/layout/bProcess4"/>
    <dgm:cxn modelId="{8CDD484F-2433-446C-8204-C761C5312FA0}" type="presParOf" srcId="{4B8C05B5-DE82-48D4-A86E-050C1055D3D6}" destId="{27AE92F7-5D11-431E-A21E-20DB204A377C}" srcOrd="1" destOrd="0" presId="urn:microsoft.com/office/officeart/2005/8/layout/bProcess4"/>
    <dgm:cxn modelId="{28E07086-98A9-40B1-958A-2272143E5BF3}" type="presParOf" srcId="{38BDAB06-6DDA-4B1A-BFC0-6527AB98604B}" destId="{C1B3C5D4-B709-49D4-B5BB-3F1EC8C5E970}" srcOrd="1" destOrd="0" presId="urn:microsoft.com/office/officeart/2005/8/layout/bProcess4"/>
    <dgm:cxn modelId="{CDCEF3F4-6C4A-4881-847F-7917C9A9EBB8}" type="presParOf" srcId="{38BDAB06-6DDA-4B1A-BFC0-6527AB98604B}" destId="{86239B2A-B46D-4923-B0C8-19290D8D981A}" srcOrd="2" destOrd="0" presId="urn:microsoft.com/office/officeart/2005/8/layout/bProcess4"/>
    <dgm:cxn modelId="{BFCBCF5E-E1CC-4C3A-BF42-1647763F734D}" type="presParOf" srcId="{86239B2A-B46D-4923-B0C8-19290D8D981A}" destId="{42910E36-71D7-4869-9F28-66C51AC93F0C}" srcOrd="0" destOrd="0" presId="urn:microsoft.com/office/officeart/2005/8/layout/bProcess4"/>
    <dgm:cxn modelId="{413FF165-397B-4D35-B209-B0CC71B4F7A7}" type="presParOf" srcId="{86239B2A-B46D-4923-B0C8-19290D8D981A}" destId="{BDC10E91-9FF2-48EC-AF72-F3184649BCCB}" srcOrd="1" destOrd="0" presId="urn:microsoft.com/office/officeart/2005/8/layout/bProcess4"/>
    <dgm:cxn modelId="{FD015B73-8D0F-4539-A8CD-AEB02E9317D0}" type="presParOf" srcId="{38BDAB06-6DDA-4B1A-BFC0-6527AB98604B}" destId="{99507F3F-01C6-4DE8-93B7-EF4551D8EAD0}" srcOrd="3" destOrd="0" presId="urn:microsoft.com/office/officeart/2005/8/layout/bProcess4"/>
    <dgm:cxn modelId="{EFF790AA-34A8-4F73-A3D4-F84EAD3DE127}" type="presParOf" srcId="{38BDAB06-6DDA-4B1A-BFC0-6527AB98604B}" destId="{3C752D02-1763-4E7B-89F3-B5F6FA23CB99}" srcOrd="4" destOrd="0" presId="urn:microsoft.com/office/officeart/2005/8/layout/bProcess4"/>
    <dgm:cxn modelId="{1E8D608B-E7E3-427E-BB39-1EEBE3869E75}" type="presParOf" srcId="{3C752D02-1763-4E7B-89F3-B5F6FA23CB99}" destId="{350D0930-63E6-4D8F-8DA1-0F6FAAD574FC}" srcOrd="0" destOrd="0" presId="urn:microsoft.com/office/officeart/2005/8/layout/bProcess4"/>
    <dgm:cxn modelId="{E75D1773-A983-4B35-8AAF-C7B266B6FAC3}" type="presParOf" srcId="{3C752D02-1763-4E7B-89F3-B5F6FA23CB99}" destId="{BBF4842E-FA6A-4FA1-8ED6-A1B2FDA8F99A}" srcOrd="1" destOrd="0" presId="urn:microsoft.com/office/officeart/2005/8/layout/bProcess4"/>
    <dgm:cxn modelId="{91218F65-FD93-421A-836B-57E336FCE671}" type="presParOf" srcId="{38BDAB06-6DDA-4B1A-BFC0-6527AB98604B}" destId="{6508E138-1BF3-43B7-9078-43DB23AB5F77}" srcOrd="5" destOrd="0" presId="urn:microsoft.com/office/officeart/2005/8/layout/bProcess4"/>
    <dgm:cxn modelId="{96B06447-4380-4D03-B2CC-4F9F97E71908}" type="presParOf" srcId="{38BDAB06-6DDA-4B1A-BFC0-6527AB98604B}" destId="{B721C5AB-47C4-4A53-BA7E-F723E54772A2}" srcOrd="6" destOrd="0" presId="urn:microsoft.com/office/officeart/2005/8/layout/bProcess4"/>
    <dgm:cxn modelId="{B7EAF3DE-68CB-4276-935E-36D4164E0FFC}" type="presParOf" srcId="{B721C5AB-47C4-4A53-BA7E-F723E54772A2}" destId="{F8CD5045-6D03-4679-8468-9344FB7BDAE8}" srcOrd="0" destOrd="0" presId="urn:microsoft.com/office/officeart/2005/8/layout/bProcess4"/>
    <dgm:cxn modelId="{5EFAF0B5-8417-43FB-AF45-8ACDE7C07C85}" type="presParOf" srcId="{B721C5AB-47C4-4A53-BA7E-F723E54772A2}" destId="{3C0309ED-4B06-4F9C-89D4-69E7D64E1A44}" srcOrd="1" destOrd="0" presId="urn:microsoft.com/office/officeart/2005/8/layout/bProcess4"/>
    <dgm:cxn modelId="{DA6033C8-98F4-4814-B1F8-350CF7F10AC2}" type="presParOf" srcId="{38BDAB06-6DDA-4B1A-BFC0-6527AB98604B}" destId="{969F347C-4EC8-47B8-BD12-A283F9432B70}" srcOrd="7" destOrd="0" presId="urn:microsoft.com/office/officeart/2005/8/layout/bProcess4"/>
    <dgm:cxn modelId="{A47B111F-8291-4DA4-BB44-97F5D3136959}" type="presParOf" srcId="{38BDAB06-6DDA-4B1A-BFC0-6527AB98604B}" destId="{B2566EF6-3723-43A5-95BC-FB56D2D14F60}" srcOrd="8" destOrd="0" presId="urn:microsoft.com/office/officeart/2005/8/layout/bProcess4"/>
    <dgm:cxn modelId="{8F01457B-5281-491E-816F-1E9DAFE1AED3}" type="presParOf" srcId="{B2566EF6-3723-43A5-95BC-FB56D2D14F60}" destId="{D22E323E-711B-4B27-BDCF-76D7C0CB0FF2}" srcOrd="0" destOrd="0" presId="urn:microsoft.com/office/officeart/2005/8/layout/bProcess4"/>
    <dgm:cxn modelId="{767BE2E9-B2B0-41BC-A75C-9AADAC912A86}" type="presParOf" srcId="{B2566EF6-3723-43A5-95BC-FB56D2D14F60}" destId="{AEE1AEBE-3A40-4A1B-BABA-E2E1C0A23247}"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2207AC-1652-4944-8800-4190B37F43C2}" type="doc">
      <dgm:prSet loTypeId="urn:microsoft.com/office/officeart/2005/8/layout/radial6" loCatId="cycle" qsTypeId="urn:microsoft.com/office/officeart/2005/8/quickstyle/simple3" qsCatId="simple" csTypeId="urn:microsoft.com/office/officeart/2005/8/colors/colorful2" csCatId="colorful" phldr="1"/>
      <dgm:spPr/>
      <dgm:t>
        <a:bodyPr/>
        <a:lstStyle/>
        <a:p>
          <a:endParaRPr lang="en-GB"/>
        </a:p>
      </dgm:t>
    </dgm:pt>
    <dgm:pt modelId="{3F506D3A-D904-4B48-980E-5C7D4F2DA833}">
      <dgm:prSet phldrT="[Text]"/>
      <dgm:spPr/>
      <dgm:t>
        <a:bodyPr/>
        <a:lstStyle/>
        <a:p>
          <a:r>
            <a:rPr lang="en-GB" dirty="0"/>
            <a:t>What are we worried about?</a:t>
          </a:r>
        </a:p>
      </dgm:t>
    </dgm:pt>
    <dgm:pt modelId="{D623121B-5098-4401-B302-BEF20D34AE77}" type="parTrans" cxnId="{9673833A-8697-4554-81FE-885CE72689BA}">
      <dgm:prSet/>
      <dgm:spPr/>
      <dgm:t>
        <a:bodyPr/>
        <a:lstStyle/>
        <a:p>
          <a:endParaRPr lang="en-GB"/>
        </a:p>
      </dgm:t>
    </dgm:pt>
    <dgm:pt modelId="{ED331ADD-A632-46F5-A0FD-2DFD041F2C55}" type="sibTrans" cxnId="{9673833A-8697-4554-81FE-885CE72689BA}">
      <dgm:prSet/>
      <dgm:spPr/>
      <dgm:t>
        <a:bodyPr/>
        <a:lstStyle/>
        <a:p>
          <a:endParaRPr lang="en-GB"/>
        </a:p>
      </dgm:t>
    </dgm:pt>
    <dgm:pt modelId="{9E1AF275-CCD3-4559-8E28-AAA38E2BFA7D}">
      <dgm:prSet phldrT="[Text]" phldr="1"/>
      <dgm:spPr/>
      <dgm:t>
        <a:bodyPr/>
        <a:lstStyle/>
        <a:p>
          <a:endParaRPr lang="en-GB" dirty="0"/>
        </a:p>
      </dgm:t>
    </dgm:pt>
    <dgm:pt modelId="{BBA76881-F5D5-4093-B772-4890BA996FFD}" type="parTrans" cxnId="{12DD9608-E660-4706-88F2-37872EBDD288}">
      <dgm:prSet/>
      <dgm:spPr/>
      <dgm:t>
        <a:bodyPr/>
        <a:lstStyle/>
        <a:p>
          <a:endParaRPr lang="en-GB"/>
        </a:p>
      </dgm:t>
    </dgm:pt>
    <dgm:pt modelId="{CEA4DDA8-EFF2-42C5-AD59-D3023AE37621}" type="sibTrans" cxnId="{12DD9608-E660-4706-88F2-37872EBDD288}">
      <dgm:prSet/>
      <dgm:spPr/>
      <dgm:t>
        <a:bodyPr/>
        <a:lstStyle/>
        <a:p>
          <a:endParaRPr lang="en-GB"/>
        </a:p>
      </dgm:t>
    </dgm:pt>
    <dgm:pt modelId="{FFA94B3A-0552-4393-BCA2-554EB0FCC8F0}">
      <dgm:prSet phldrT="[Text]" phldr="1"/>
      <dgm:spPr/>
      <dgm:t>
        <a:bodyPr/>
        <a:lstStyle/>
        <a:p>
          <a:endParaRPr lang="en-GB"/>
        </a:p>
      </dgm:t>
    </dgm:pt>
    <dgm:pt modelId="{C220C108-6504-4363-8A3F-F944A7A9F964}" type="parTrans" cxnId="{2461863A-9D52-4874-B70D-D8586E1B1CFD}">
      <dgm:prSet/>
      <dgm:spPr/>
      <dgm:t>
        <a:bodyPr/>
        <a:lstStyle/>
        <a:p>
          <a:endParaRPr lang="en-GB"/>
        </a:p>
      </dgm:t>
    </dgm:pt>
    <dgm:pt modelId="{EFD9BBD3-C028-41B1-B631-6EFD4D648E1F}" type="sibTrans" cxnId="{2461863A-9D52-4874-B70D-D8586E1B1CFD}">
      <dgm:prSet/>
      <dgm:spPr/>
      <dgm:t>
        <a:bodyPr/>
        <a:lstStyle/>
        <a:p>
          <a:endParaRPr lang="en-GB"/>
        </a:p>
      </dgm:t>
    </dgm:pt>
    <dgm:pt modelId="{E11B7BFA-A714-4FEF-BA56-2DD4D11153E9}">
      <dgm:prSet phldrT="[Text]" phldr="1"/>
      <dgm:spPr/>
      <dgm:t>
        <a:bodyPr/>
        <a:lstStyle/>
        <a:p>
          <a:endParaRPr lang="en-GB"/>
        </a:p>
      </dgm:t>
    </dgm:pt>
    <dgm:pt modelId="{5830E7B9-E70D-4AE4-AAA1-70767AD76EE7}" type="parTrans" cxnId="{202859C0-AD8C-4022-A441-FC72814607C8}">
      <dgm:prSet/>
      <dgm:spPr/>
      <dgm:t>
        <a:bodyPr/>
        <a:lstStyle/>
        <a:p>
          <a:endParaRPr lang="en-GB"/>
        </a:p>
      </dgm:t>
    </dgm:pt>
    <dgm:pt modelId="{377ACDAB-2480-46A5-A499-723F8B5A5DA3}" type="sibTrans" cxnId="{202859C0-AD8C-4022-A441-FC72814607C8}">
      <dgm:prSet/>
      <dgm:spPr/>
      <dgm:t>
        <a:bodyPr/>
        <a:lstStyle/>
        <a:p>
          <a:endParaRPr lang="en-GB"/>
        </a:p>
      </dgm:t>
    </dgm:pt>
    <dgm:pt modelId="{6678778C-9D3A-4BA3-83BD-106484EFCA6B}">
      <dgm:prSet phldrT="[Text]" phldr="1"/>
      <dgm:spPr/>
      <dgm:t>
        <a:bodyPr/>
        <a:lstStyle/>
        <a:p>
          <a:endParaRPr lang="en-GB"/>
        </a:p>
      </dgm:t>
    </dgm:pt>
    <dgm:pt modelId="{0A07BA84-0A94-4573-866A-62E66B9DAE81}" type="parTrans" cxnId="{0C49BD2B-96C1-457E-846D-9C8D540F10E0}">
      <dgm:prSet/>
      <dgm:spPr/>
      <dgm:t>
        <a:bodyPr/>
        <a:lstStyle/>
        <a:p>
          <a:endParaRPr lang="en-GB"/>
        </a:p>
      </dgm:t>
    </dgm:pt>
    <dgm:pt modelId="{78809293-DAC0-4EFE-B820-F69AB4F83099}" type="sibTrans" cxnId="{0C49BD2B-96C1-457E-846D-9C8D540F10E0}">
      <dgm:prSet/>
      <dgm:spPr/>
      <dgm:t>
        <a:bodyPr/>
        <a:lstStyle/>
        <a:p>
          <a:endParaRPr lang="en-GB"/>
        </a:p>
      </dgm:t>
    </dgm:pt>
    <dgm:pt modelId="{4257E438-01A5-4D16-89AF-2FD44792AF9C}" type="pres">
      <dgm:prSet presAssocID="{E92207AC-1652-4944-8800-4190B37F43C2}" presName="Name0" presStyleCnt="0">
        <dgm:presLayoutVars>
          <dgm:chMax val="1"/>
          <dgm:dir/>
          <dgm:animLvl val="ctr"/>
          <dgm:resizeHandles val="exact"/>
        </dgm:presLayoutVars>
      </dgm:prSet>
      <dgm:spPr/>
    </dgm:pt>
    <dgm:pt modelId="{0DB6D027-1B73-43B0-AEB3-0DFB662FDBBB}" type="pres">
      <dgm:prSet presAssocID="{3F506D3A-D904-4B48-980E-5C7D4F2DA833}" presName="centerShape" presStyleLbl="node0" presStyleIdx="0" presStyleCnt="1"/>
      <dgm:spPr/>
    </dgm:pt>
    <dgm:pt modelId="{4FACA3F1-103E-4636-80D7-30E76077B46C}" type="pres">
      <dgm:prSet presAssocID="{9E1AF275-CCD3-4559-8E28-AAA38E2BFA7D}" presName="node" presStyleLbl="node1" presStyleIdx="0" presStyleCnt="4">
        <dgm:presLayoutVars>
          <dgm:bulletEnabled val="1"/>
        </dgm:presLayoutVars>
      </dgm:prSet>
      <dgm:spPr/>
    </dgm:pt>
    <dgm:pt modelId="{4555E1F3-B423-4BE5-9301-9B62F3E41BA7}" type="pres">
      <dgm:prSet presAssocID="{9E1AF275-CCD3-4559-8E28-AAA38E2BFA7D}" presName="dummy" presStyleCnt="0"/>
      <dgm:spPr/>
    </dgm:pt>
    <dgm:pt modelId="{B8CEA224-D38D-42CE-855C-DF10F8DC9FB9}" type="pres">
      <dgm:prSet presAssocID="{CEA4DDA8-EFF2-42C5-AD59-D3023AE37621}" presName="sibTrans" presStyleLbl="sibTrans2D1" presStyleIdx="0" presStyleCnt="4"/>
      <dgm:spPr/>
    </dgm:pt>
    <dgm:pt modelId="{D56EF7B1-4D20-451F-850B-322E150E3250}" type="pres">
      <dgm:prSet presAssocID="{FFA94B3A-0552-4393-BCA2-554EB0FCC8F0}" presName="node" presStyleLbl="node1" presStyleIdx="1" presStyleCnt="4">
        <dgm:presLayoutVars>
          <dgm:bulletEnabled val="1"/>
        </dgm:presLayoutVars>
      </dgm:prSet>
      <dgm:spPr/>
    </dgm:pt>
    <dgm:pt modelId="{70F2B08A-53DD-4C46-BB36-F095494EE29A}" type="pres">
      <dgm:prSet presAssocID="{FFA94B3A-0552-4393-BCA2-554EB0FCC8F0}" presName="dummy" presStyleCnt="0"/>
      <dgm:spPr/>
    </dgm:pt>
    <dgm:pt modelId="{CEAA76A6-D07F-4B49-8136-1343B9A17659}" type="pres">
      <dgm:prSet presAssocID="{EFD9BBD3-C028-41B1-B631-6EFD4D648E1F}" presName="sibTrans" presStyleLbl="sibTrans2D1" presStyleIdx="1" presStyleCnt="4"/>
      <dgm:spPr/>
    </dgm:pt>
    <dgm:pt modelId="{3C013BA6-EFA1-4C97-97C0-2A426238D119}" type="pres">
      <dgm:prSet presAssocID="{E11B7BFA-A714-4FEF-BA56-2DD4D11153E9}" presName="node" presStyleLbl="node1" presStyleIdx="2" presStyleCnt="4">
        <dgm:presLayoutVars>
          <dgm:bulletEnabled val="1"/>
        </dgm:presLayoutVars>
      </dgm:prSet>
      <dgm:spPr/>
    </dgm:pt>
    <dgm:pt modelId="{FD9C72AE-9F7D-4200-99E3-A16B50413D6F}" type="pres">
      <dgm:prSet presAssocID="{E11B7BFA-A714-4FEF-BA56-2DD4D11153E9}" presName="dummy" presStyleCnt="0"/>
      <dgm:spPr/>
    </dgm:pt>
    <dgm:pt modelId="{AC885B76-04EC-4B76-A05E-B29DDA9455D4}" type="pres">
      <dgm:prSet presAssocID="{377ACDAB-2480-46A5-A499-723F8B5A5DA3}" presName="sibTrans" presStyleLbl="sibTrans2D1" presStyleIdx="2" presStyleCnt="4"/>
      <dgm:spPr/>
    </dgm:pt>
    <dgm:pt modelId="{C537A408-3F27-4B2E-855B-79FC6DF1646B}" type="pres">
      <dgm:prSet presAssocID="{6678778C-9D3A-4BA3-83BD-106484EFCA6B}" presName="node" presStyleLbl="node1" presStyleIdx="3" presStyleCnt="4">
        <dgm:presLayoutVars>
          <dgm:bulletEnabled val="1"/>
        </dgm:presLayoutVars>
      </dgm:prSet>
      <dgm:spPr/>
    </dgm:pt>
    <dgm:pt modelId="{7C0ED16D-15A6-4395-8D42-B912FCB7A40F}" type="pres">
      <dgm:prSet presAssocID="{6678778C-9D3A-4BA3-83BD-106484EFCA6B}" presName="dummy" presStyleCnt="0"/>
      <dgm:spPr/>
    </dgm:pt>
    <dgm:pt modelId="{DE4DC387-96F5-45E5-9C33-CA3A28724730}" type="pres">
      <dgm:prSet presAssocID="{78809293-DAC0-4EFE-B820-F69AB4F83099}" presName="sibTrans" presStyleLbl="sibTrans2D1" presStyleIdx="3" presStyleCnt="4"/>
      <dgm:spPr/>
    </dgm:pt>
  </dgm:ptLst>
  <dgm:cxnLst>
    <dgm:cxn modelId="{A8FD7B05-C83E-4116-B875-E41AB13F4739}" type="presOf" srcId="{3F506D3A-D904-4B48-980E-5C7D4F2DA833}" destId="{0DB6D027-1B73-43B0-AEB3-0DFB662FDBBB}" srcOrd="0" destOrd="0" presId="urn:microsoft.com/office/officeart/2005/8/layout/radial6"/>
    <dgm:cxn modelId="{12DD9608-E660-4706-88F2-37872EBDD288}" srcId="{3F506D3A-D904-4B48-980E-5C7D4F2DA833}" destId="{9E1AF275-CCD3-4559-8E28-AAA38E2BFA7D}" srcOrd="0" destOrd="0" parTransId="{BBA76881-F5D5-4093-B772-4890BA996FFD}" sibTransId="{CEA4DDA8-EFF2-42C5-AD59-D3023AE37621}"/>
    <dgm:cxn modelId="{254D5718-8886-4FF7-842C-2466E0D74C80}" type="presOf" srcId="{E11B7BFA-A714-4FEF-BA56-2DD4D11153E9}" destId="{3C013BA6-EFA1-4C97-97C0-2A426238D119}" srcOrd="0" destOrd="0" presId="urn:microsoft.com/office/officeart/2005/8/layout/radial6"/>
    <dgm:cxn modelId="{0EEF5A28-04DA-4377-8558-C6AD26FE08F3}" type="presOf" srcId="{FFA94B3A-0552-4393-BCA2-554EB0FCC8F0}" destId="{D56EF7B1-4D20-451F-850B-322E150E3250}" srcOrd="0" destOrd="0" presId="urn:microsoft.com/office/officeart/2005/8/layout/radial6"/>
    <dgm:cxn modelId="{0C49BD2B-96C1-457E-846D-9C8D540F10E0}" srcId="{3F506D3A-D904-4B48-980E-5C7D4F2DA833}" destId="{6678778C-9D3A-4BA3-83BD-106484EFCA6B}" srcOrd="3" destOrd="0" parTransId="{0A07BA84-0A94-4573-866A-62E66B9DAE81}" sibTransId="{78809293-DAC0-4EFE-B820-F69AB4F83099}"/>
    <dgm:cxn modelId="{3C118C2D-DA2F-47D8-8D8A-F35CC136992E}" type="presOf" srcId="{EFD9BBD3-C028-41B1-B631-6EFD4D648E1F}" destId="{CEAA76A6-D07F-4B49-8136-1343B9A17659}" srcOrd="0" destOrd="0" presId="urn:microsoft.com/office/officeart/2005/8/layout/radial6"/>
    <dgm:cxn modelId="{9673833A-8697-4554-81FE-885CE72689BA}" srcId="{E92207AC-1652-4944-8800-4190B37F43C2}" destId="{3F506D3A-D904-4B48-980E-5C7D4F2DA833}" srcOrd="0" destOrd="0" parTransId="{D623121B-5098-4401-B302-BEF20D34AE77}" sibTransId="{ED331ADD-A632-46F5-A0FD-2DFD041F2C55}"/>
    <dgm:cxn modelId="{2461863A-9D52-4874-B70D-D8586E1B1CFD}" srcId="{3F506D3A-D904-4B48-980E-5C7D4F2DA833}" destId="{FFA94B3A-0552-4393-BCA2-554EB0FCC8F0}" srcOrd="1" destOrd="0" parTransId="{C220C108-6504-4363-8A3F-F944A7A9F964}" sibTransId="{EFD9BBD3-C028-41B1-B631-6EFD4D648E1F}"/>
    <dgm:cxn modelId="{2E5F6C44-5F65-4129-8503-F751FF213A71}" type="presOf" srcId="{E92207AC-1652-4944-8800-4190B37F43C2}" destId="{4257E438-01A5-4D16-89AF-2FD44792AF9C}" srcOrd="0" destOrd="0" presId="urn:microsoft.com/office/officeart/2005/8/layout/radial6"/>
    <dgm:cxn modelId="{2986D844-B472-4F82-8CB5-C9A48D465048}" type="presOf" srcId="{78809293-DAC0-4EFE-B820-F69AB4F83099}" destId="{DE4DC387-96F5-45E5-9C33-CA3A28724730}" srcOrd="0" destOrd="0" presId="urn:microsoft.com/office/officeart/2005/8/layout/radial6"/>
    <dgm:cxn modelId="{6FCFF973-717E-4371-B5F3-439B188DEF12}" type="presOf" srcId="{CEA4DDA8-EFF2-42C5-AD59-D3023AE37621}" destId="{B8CEA224-D38D-42CE-855C-DF10F8DC9FB9}" srcOrd="0" destOrd="0" presId="urn:microsoft.com/office/officeart/2005/8/layout/radial6"/>
    <dgm:cxn modelId="{208330A2-36A2-4812-8403-B27D290E51DE}" type="presOf" srcId="{9E1AF275-CCD3-4559-8E28-AAA38E2BFA7D}" destId="{4FACA3F1-103E-4636-80D7-30E76077B46C}" srcOrd="0" destOrd="0" presId="urn:microsoft.com/office/officeart/2005/8/layout/radial6"/>
    <dgm:cxn modelId="{202859C0-AD8C-4022-A441-FC72814607C8}" srcId="{3F506D3A-D904-4B48-980E-5C7D4F2DA833}" destId="{E11B7BFA-A714-4FEF-BA56-2DD4D11153E9}" srcOrd="2" destOrd="0" parTransId="{5830E7B9-E70D-4AE4-AAA1-70767AD76EE7}" sibTransId="{377ACDAB-2480-46A5-A499-723F8B5A5DA3}"/>
    <dgm:cxn modelId="{EBACA7E6-A3F0-4509-B537-D6B79A225EB1}" type="presOf" srcId="{6678778C-9D3A-4BA3-83BD-106484EFCA6B}" destId="{C537A408-3F27-4B2E-855B-79FC6DF1646B}" srcOrd="0" destOrd="0" presId="urn:microsoft.com/office/officeart/2005/8/layout/radial6"/>
    <dgm:cxn modelId="{8FE7C0FC-FD71-4904-8649-D063CE610BC0}" type="presOf" srcId="{377ACDAB-2480-46A5-A499-723F8B5A5DA3}" destId="{AC885B76-04EC-4B76-A05E-B29DDA9455D4}" srcOrd="0" destOrd="0" presId="urn:microsoft.com/office/officeart/2005/8/layout/radial6"/>
    <dgm:cxn modelId="{B1668A46-2852-4D25-B57D-65FE727DF433}" type="presParOf" srcId="{4257E438-01A5-4D16-89AF-2FD44792AF9C}" destId="{0DB6D027-1B73-43B0-AEB3-0DFB662FDBBB}" srcOrd="0" destOrd="0" presId="urn:microsoft.com/office/officeart/2005/8/layout/radial6"/>
    <dgm:cxn modelId="{70FB6517-69FC-4784-98C8-96606657131F}" type="presParOf" srcId="{4257E438-01A5-4D16-89AF-2FD44792AF9C}" destId="{4FACA3F1-103E-4636-80D7-30E76077B46C}" srcOrd="1" destOrd="0" presId="urn:microsoft.com/office/officeart/2005/8/layout/radial6"/>
    <dgm:cxn modelId="{CA784666-86EA-48B8-8593-0A668812A6A0}" type="presParOf" srcId="{4257E438-01A5-4D16-89AF-2FD44792AF9C}" destId="{4555E1F3-B423-4BE5-9301-9B62F3E41BA7}" srcOrd="2" destOrd="0" presId="urn:microsoft.com/office/officeart/2005/8/layout/radial6"/>
    <dgm:cxn modelId="{1B1600BD-D995-4142-9213-E096B8D7BD26}" type="presParOf" srcId="{4257E438-01A5-4D16-89AF-2FD44792AF9C}" destId="{B8CEA224-D38D-42CE-855C-DF10F8DC9FB9}" srcOrd="3" destOrd="0" presId="urn:microsoft.com/office/officeart/2005/8/layout/radial6"/>
    <dgm:cxn modelId="{BD85EEA3-68C2-4451-A180-2880CE9A3CE3}" type="presParOf" srcId="{4257E438-01A5-4D16-89AF-2FD44792AF9C}" destId="{D56EF7B1-4D20-451F-850B-322E150E3250}" srcOrd="4" destOrd="0" presId="urn:microsoft.com/office/officeart/2005/8/layout/radial6"/>
    <dgm:cxn modelId="{F937B490-6965-45E3-8F4E-9D78C16A43FE}" type="presParOf" srcId="{4257E438-01A5-4D16-89AF-2FD44792AF9C}" destId="{70F2B08A-53DD-4C46-BB36-F095494EE29A}" srcOrd="5" destOrd="0" presId="urn:microsoft.com/office/officeart/2005/8/layout/radial6"/>
    <dgm:cxn modelId="{7937A588-09CB-4494-AA51-F3DF908DF733}" type="presParOf" srcId="{4257E438-01A5-4D16-89AF-2FD44792AF9C}" destId="{CEAA76A6-D07F-4B49-8136-1343B9A17659}" srcOrd="6" destOrd="0" presId="urn:microsoft.com/office/officeart/2005/8/layout/radial6"/>
    <dgm:cxn modelId="{A631A907-98F5-46B9-AAFB-900285D80BEC}" type="presParOf" srcId="{4257E438-01A5-4D16-89AF-2FD44792AF9C}" destId="{3C013BA6-EFA1-4C97-97C0-2A426238D119}" srcOrd="7" destOrd="0" presId="urn:microsoft.com/office/officeart/2005/8/layout/radial6"/>
    <dgm:cxn modelId="{02953B2C-0985-4056-9EF0-261025B6B4D9}" type="presParOf" srcId="{4257E438-01A5-4D16-89AF-2FD44792AF9C}" destId="{FD9C72AE-9F7D-4200-99E3-A16B50413D6F}" srcOrd="8" destOrd="0" presId="urn:microsoft.com/office/officeart/2005/8/layout/radial6"/>
    <dgm:cxn modelId="{78BAB5BC-41E8-433D-9673-604B92D4A74D}" type="presParOf" srcId="{4257E438-01A5-4D16-89AF-2FD44792AF9C}" destId="{AC885B76-04EC-4B76-A05E-B29DDA9455D4}" srcOrd="9" destOrd="0" presId="urn:microsoft.com/office/officeart/2005/8/layout/radial6"/>
    <dgm:cxn modelId="{9D8CBE7B-6734-4FE3-A671-4486DE60C1AE}" type="presParOf" srcId="{4257E438-01A5-4D16-89AF-2FD44792AF9C}" destId="{C537A408-3F27-4B2E-855B-79FC6DF1646B}" srcOrd="10" destOrd="0" presId="urn:microsoft.com/office/officeart/2005/8/layout/radial6"/>
    <dgm:cxn modelId="{E73CBC28-20D8-494C-9A1A-5659F1B31182}" type="presParOf" srcId="{4257E438-01A5-4D16-89AF-2FD44792AF9C}" destId="{7C0ED16D-15A6-4395-8D42-B912FCB7A40F}" srcOrd="11" destOrd="0" presId="urn:microsoft.com/office/officeart/2005/8/layout/radial6"/>
    <dgm:cxn modelId="{EB0574DA-7C56-425D-9420-F6E3238A4D26}" type="presParOf" srcId="{4257E438-01A5-4D16-89AF-2FD44792AF9C}" destId="{DE4DC387-96F5-45E5-9C33-CA3A28724730}"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6A833-9679-4FBD-9D3A-1EFAAED48CFE}">
      <dsp:nvSpPr>
        <dsp:cNvPr id="0" name=""/>
        <dsp:cNvSpPr/>
      </dsp:nvSpPr>
      <dsp:spPr>
        <a:xfrm>
          <a:off x="3548415" y="2546723"/>
          <a:ext cx="1760152" cy="1760152"/>
        </a:xfrm>
        <a:prstGeom prst="ellipse">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Main Findings</a:t>
          </a:r>
        </a:p>
      </dsp:txBody>
      <dsp:txXfrm>
        <a:off x="3806183" y="2804491"/>
        <a:ext cx="1244616" cy="1244616"/>
      </dsp:txXfrm>
    </dsp:sp>
    <dsp:sp modelId="{F9C2732A-1322-4856-B44F-F1868B54FC6B}">
      <dsp:nvSpPr>
        <dsp:cNvPr id="0" name=""/>
        <dsp:cNvSpPr/>
      </dsp:nvSpPr>
      <dsp:spPr>
        <a:xfrm rot="16200000">
          <a:off x="4242664" y="1907397"/>
          <a:ext cx="371655" cy="598451"/>
        </a:xfrm>
        <a:prstGeom prst="rightArrow">
          <a:avLst>
            <a:gd name="adj1" fmla="val 60000"/>
            <a:gd name="adj2" fmla="val 50000"/>
          </a:avLst>
        </a:prstGeom>
        <a:gradFill rotWithShape="0">
          <a:gsLst>
            <a:gs pos="0">
              <a:schemeClr val="accent2">
                <a:hueOff val="0"/>
                <a:satOff val="0"/>
                <a:lumOff val="0"/>
                <a:alphaOff val="0"/>
                <a:tint val="35000"/>
                <a:satMod val="260000"/>
              </a:schemeClr>
            </a:gs>
            <a:gs pos="30000">
              <a:schemeClr val="accent2">
                <a:hueOff val="0"/>
                <a:satOff val="0"/>
                <a:lumOff val="0"/>
                <a:alphaOff val="0"/>
                <a:tint val="38000"/>
                <a:satMod val="260000"/>
              </a:schemeClr>
            </a:gs>
            <a:gs pos="75000">
              <a:schemeClr val="accent2">
                <a:hueOff val="0"/>
                <a:satOff val="0"/>
                <a:lumOff val="0"/>
                <a:alphaOff val="0"/>
                <a:tint val="55000"/>
                <a:satMod val="255000"/>
              </a:schemeClr>
            </a:gs>
            <a:gs pos="100000">
              <a:schemeClr val="accent2">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4298412" y="2082835"/>
        <a:ext cx="260159" cy="359071"/>
      </dsp:txXfrm>
    </dsp:sp>
    <dsp:sp modelId="{8FED322F-237E-44A6-A227-38B307D9402B}">
      <dsp:nvSpPr>
        <dsp:cNvPr id="0" name=""/>
        <dsp:cNvSpPr/>
      </dsp:nvSpPr>
      <dsp:spPr>
        <a:xfrm>
          <a:off x="3581673" y="81514"/>
          <a:ext cx="1693636" cy="1763972"/>
        </a:xfrm>
        <a:prstGeom prst="ellipse">
          <a:avLst/>
        </a:prstGeom>
        <a:gradFill rotWithShape="0">
          <a:gsLst>
            <a:gs pos="0">
              <a:schemeClr val="accent2">
                <a:hueOff val="0"/>
                <a:satOff val="0"/>
                <a:lumOff val="0"/>
                <a:alphaOff val="0"/>
                <a:tint val="35000"/>
                <a:satMod val="260000"/>
              </a:schemeClr>
            </a:gs>
            <a:gs pos="30000">
              <a:schemeClr val="accent2">
                <a:hueOff val="0"/>
                <a:satOff val="0"/>
                <a:lumOff val="0"/>
                <a:alphaOff val="0"/>
                <a:tint val="38000"/>
                <a:satMod val="260000"/>
              </a:schemeClr>
            </a:gs>
            <a:gs pos="75000">
              <a:schemeClr val="accent2">
                <a:hueOff val="0"/>
                <a:satOff val="0"/>
                <a:lumOff val="0"/>
                <a:alphaOff val="0"/>
                <a:tint val="55000"/>
                <a:satMod val="255000"/>
              </a:schemeClr>
            </a:gs>
            <a:gs pos="100000">
              <a:schemeClr val="accent2">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0" kern="1200" dirty="0"/>
            <a:t>Early identification of pregnant women experiencing high levels of stress </a:t>
          </a:r>
        </a:p>
      </dsp:txBody>
      <dsp:txXfrm>
        <a:off x="3829700" y="339842"/>
        <a:ext cx="1197582" cy="1247316"/>
      </dsp:txXfrm>
    </dsp:sp>
    <dsp:sp modelId="{FF91774A-5C51-44E4-8E44-E661DF575A42}">
      <dsp:nvSpPr>
        <dsp:cNvPr id="0" name=""/>
        <dsp:cNvSpPr/>
      </dsp:nvSpPr>
      <dsp:spPr>
        <a:xfrm rot="19800000">
          <a:off x="5299663" y="2517022"/>
          <a:ext cx="372668" cy="598451"/>
        </a:xfrm>
        <a:prstGeom prst="rightArrow">
          <a:avLst>
            <a:gd name="adj1" fmla="val 60000"/>
            <a:gd name="adj2" fmla="val 50000"/>
          </a:avLst>
        </a:prstGeom>
        <a:gradFill rotWithShape="0">
          <a:gsLst>
            <a:gs pos="0">
              <a:schemeClr val="accent3">
                <a:hueOff val="0"/>
                <a:satOff val="0"/>
                <a:lumOff val="0"/>
                <a:alphaOff val="0"/>
                <a:tint val="35000"/>
                <a:satMod val="260000"/>
              </a:schemeClr>
            </a:gs>
            <a:gs pos="30000">
              <a:schemeClr val="accent3">
                <a:hueOff val="0"/>
                <a:satOff val="0"/>
                <a:lumOff val="0"/>
                <a:alphaOff val="0"/>
                <a:tint val="38000"/>
                <a:satMod val="260000"/>
              </a:schemeClr>
            </a:gs>
            <a:gs pos="75000">
              <a:schemeClr val="accent3">
                <a:hueOff val="0"/>
                <a:satOff val="0"/>
                <a:lumOff val="0"/>
                <a:alphaOff val="0"/>
                <a:tint val="55000"/>
                <a:satMod val="255000"/>
              </a:schemeClr>
            </a:gs>
            <a:gs pos="100000">
              <a:schemeClr val="accent3">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5307152" y="2664662"/>
        <a:ext cx="260868" cy="359071"/>
      </dsp:txXfrm>
    </dsp:sp>
    <dsp:sp modelId="{8CCC59C9-6963-451A-85E7-E1C8AA67E46C}">
      <dsp:nvSpPr>
        <dsp:cNvPr id="0" name=""/>
        <dsp:cNvSpPr/>
      </dsp:nvSpPr>
      <dsp:spPr>
        <a:xfrm>
          <a:off x="5681695" y="1315073"/>
          <a:ext cx="1760152" cy="1760152"/>
        </a:xfrm>
        <a:prstGeom prst="ellipse">
          <a:avLst/>
        </a:prstGeom>
        <a:gradFill rotWithShape="0">
          <a:gsLst>
            <a:gs pos="0">
              <a:schemeClr val="accent3">
                <a:hueOff val="0"/>
                <a:satOff val="0"/>
                <a:lumOff val="0"/>
                <a:alphaOff val="0"/>
                <a:tint val="35000"/>
                <a:satMod val="260000"/>
              </a:schemeClr>
            </a:gs>
            <a:gs pos="30000">
              <a:schemeClr val="accent3">
                <a:hueOff val="0"/>
                <a:satOff val="0"/>
                <a:lumOff val="0"/>
                <a:alphaOff val="0"/>
                <a:tint val="38000"/>
                <a:satMod val="260000"/>
              </a:schemeClr>
            </a:gs>
            <a:gs pos="75000">
              <a:schemeClr val="accent3">
                <a:hueOff val="0"/>
                <a:satOff val="0"/>
                <a:lumOff val="0"/>
                <a:alphaOff val="0"/>
                <a:tint val="55000"/>
                <a:satMod val="255000"/>
              </a:schemeClr>
            </a:gs>
            <a:gs pos="100000">
              <a:schemeClr val="accent3">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0" kern="1200" dirty="0"/>
            <a:t>psychosocial assessment tool - KINDEX</a:t>
          </a:r>
        </a:p>
      </dsp:txBody>
      <dsp:txXfrm>
        <a:off x="5939463" y="1572841"/>
        <a:ext cx="1244616" cy="1244616"/>
      </dsp:txXfrm>
    </dsp:sp>
    <dsp:sp modelId="{4739BB83-4C15-4272-BD20-D718E57F7A98}">
      <dsp:nvSpPr>
        <dsp:cNvPr id="0" name=""/>
        <dsp:cNvSpPr/>
      </dsp:nvSpPr>
      <dsp:spPr>
        <a:xfrm rot="1800000">
          <a:off x="5299663" y="3738125"/>
          <a:ext cx="372668" cy="598451"/>
        </a:xfrm>
        <a:prstGeom prst="rightArrow">
          <a:avLst>
            <a:gd name="adj1" fmla="val 60000"/>
            <a:gd name="adj2" fmla="val 50000"/>
          </a:avLst>
        </a:prstGeom>
        <a:gradFill rotWithShape="0">
          <a:gsLst>
            <a:gs pos="0">
              <a:schemeClr val="accent4">
                <a:hueOff val="0"/>
                <a:satOff val="0"/>
                <a:lumOff val="0"/>
                <a:alphaOff val="0"/>
                <a:tint val="35000"/>
                <a:satMod val="260000"/>
              </a:schemeClr>
            </a:gs>
            <a:gs pos="30000">
              <a:schemeClr val="accent4">
                <a:hueOff val="0"/>
                <a:satOff val="0"/>
                <a:lumOff val="0"/>
                <a:alphaOff val="0"/>
                <a:tint val="38000"/>
                <a:satMod val="260000"/>
              </a:schemeClr>
            </a:gs>
            <a:gs pos="75000">
              <a:schemeClr val="accent4">
                <a:hueOff val="0"/>
                <a:satOff val="0"/>
                <a:lumOff val="0"/>
                <a:alphaOff val="0"/>
                <a:tint val="55000"/>
                <a:satMod val="255000"/>
              </a:schemeClr>
            </a:gs>
            <a:gs pos="100000">
              <a:schemeClr val="accent4">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5307152" y="3829865"/>
        <a:ext cx="260868" cy="359071"/>
      </dsp:txXfrm>
    </dsp:sp>
    <dsp:sp modelId="{4C38B305-471E-4BF0-A1F8-049985E5963F}">
      <dsp:nvSpPr>
        <dsp:cNvPr id="0" name=""/>
        <dsp:cNvSpPr/>
      </dsp:nvSpPr>
      <dsp:spPr>
        <a:xfrm>
          <a:off x="5681695" y="3778373"/>
          <a:ext cx="1760152" cy="1760152"/>
        </a:xfrm>
        <a:prstGeom prst="ellipse">
          <a:avLst/>
        </a:prstGeom>
        <a:gradFill rotWithShape="0">
          <a:gsLst>
            <a:gs pos="0">
              <a:schemeClr val="accent4">
                <a:hueOff val="0"/>
                <a:satOff val="0"/>
                <a:lumOff val="0"/>
                <a:alphaOff val="0"/>
                <a:tint val="35000"/>
                <a:satMod val="260000"/>
              </a:schemeClr>
            </a:gs>
            <a:gs pos="30000">
              <a:schemeClr val="accent4">
                <a:hueOff val="0"/>
                <a:satOff val="0"/>
                <a:lumOff val="0"/>
                <a:alphaOff val="0"/>
                <a:tint val="38000"/>
                <a:satMod val="260000"/>
              </a:schemeClr>
            </a:gs>
            <a:gs pos="75000">
              <a:schemeClr val="accent4">
                <a:hueOff val="0"/>
                <a:satOff val="0"/>
                <a:lumOff val="0"/>
                <a:alphaOff val="0"/>
                <a:tint val="55000"/>
                <a:satMod val="255000"/>
              </a:schemeClr>
            </a:gs>
            <a:gs pos="100000">
              <a:schemeClr val="accent4">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Pregnant women with high levels of perceived partner support</a:t>
          </a:r>
        </a:p>
      </dsp:txBody>
      <dsp:txXfrm>
        <a:off x="5939463" y="4036141"/>
        <a:ext cx="1244616" cy="1244616"/>
      </dsp:txXfrm>
    </dsp:sp>
    <dsp:sp modelId="{719D40A2-390A-4221-A693-3D8CCA5851B3}">
      <dsp:nvSpPr>
        <dsp:cNvPr id="0" name=""/>
        <dsp:cNvSpPr/>
      </dsp:nvSpPr>
      <dsp:spPr>
        <a:xfrm rot="5400000">
          <a:off x="4201097" y="4423825"/>
          <a:ext cx="454789" cy="598451"/>
        </a:xfrm>
        <a:prstGeom prst="rightArrow">
          <a:avLst>
            <a:gd name="adj1" fmla="val 60000"/>
            <a:gd name="adj2" fmla="val 50000"/>
          </a:avLst>
        </a:prstGeom>
        <a:gradFill rotWithShape="0">
          <a:gsLst>
            <a:gs pos="0">
              <a:schemeClr val="accent5">
                <a:hueOff val="0"/>
                <a:satOff val="0"/>
                <a:lumOff val="0"/>
                <a:alphaOff val="0"/>
                <a:tint val="35000"/>
                <a:satMod val="260000"/>
              </a:schemeClr>
            </a:gs>
            <a:gs pos="30000">
              <a:schemeClr val="accent5">
                <a:hueOff val="0"/>
                <a:satOff val="0"/>
                <a:lumOff val="0"/>
                <a:alphaOff val="0"/>
                <a:tint val="38000"/>
                <a:satMod val="260000"/>
              </a:schemeClr>
            </a:gs>
            <a:gs pos="75000">
              <a:schemeClr val="accent5">
                <a:hueOff val="0"/>
                <a:satOff val="0"/>
                <a:lumOff val="0"/>
                <a:alphaOff val="0"/>
                <a:tint val="55000"/>
                <a:satMod val="255000"/>
              </a:schemeClr>
            </a:gs>
            <a:gs pos="100000">
              <a:schemeClr val="accent5">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4269316" y="4475297"/>
        <a:ext cx="318352" cy="359071"/>
      </dsp:txXfrm>
    </dsp:sp>
    <dsp:sp modelId="{B0593555-866A-4B83-8218-5CCE58B815DB}">
      <dsp:nvSpPr>
        <dsp:cNvPr id="0" name=""/>
        <dsp:cNvSpPr/>
      </dsp:nvSpPr>
      <dsp:spPr>
        <a:xfrm>
          <a:off x="3600401" y="5164969"/>
          <a:ext cx="1656180" cy="1450260"/>
        </a:xfrm>
        <a:prstGeom prst="ellipse">
          <a:avLst/>
        </a:prstGeom>
        <a:gradFill rotWithShape="0">
          <a:gsLst>
            <a:gs pos="0">
              <a:schemeClr val="accent5">
                <a:hueOff val="0"/>
                <a:satOff val="0"/>
                <a:lumOff val="0"/>
                <a:alphaOff val="0"/>
                <a:tint val="35000"/>
                <a:satMod val="260000"/>
              </a:schemeClr>
            </a:gs>
            <a:gs pos="30000">
              <a:schemeClr val="accent5">
                <a:hueOff val="0"/>
                <a:satOff val="0"/>
                <a:lumOff val="0"/>
                <a:alphaOff val="0"/>
                <a:tint val="38000"/>
                <a:satMod val="260000"/>
              </a:schemeClr>
            </a:gs>
            <a:gs pos="75000">
              <a:schemeClr val="accent5">
                <a:hueOff val="0"/>
                <a:satOff val="0"/>
                <a:lumOff val="0"/>
                <a:alphaOff val="0"/>
                <a:tint val="55000"/>
                <a:satMod val="255000"/>
              </a:schemeClr>
            </a:gs>
            <a:gs pos="100000">
              <a:schemeClr val="accent5">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Mindfulness</a:t>
          </a:r>
        </a:p>
      </dsp:txBody>
      <dsp:txXfrm>
        <a:off x="3842943" y="5377355"/>
        <a:ext cx="1171096" cy="1025488"/>
      </dsp:txXfrm>
    </dsp:sp>
    <dsp:sp modelId="{63280B26-C892-4288-A75F-081166B2DFE1}">
      <dsp:nvSpPr>
        <dsp:cNvPr id="0" name=""/>
        <dsp:cNvSpPr/>
      </dsp:nvSpPr>
      <dsp:spPr>
        <a:xfrm rot="9000000">
          <a:off x="3184651" y="3738125"/>
          <a:ext cx="372668" cy="598451"/>
        </a:xfrm>
        <a:prstGeom prst="rightArrow">
          <a:avLst>
            <a:gd name="adj1" fmla="val 60000"/>
            <a:gd name="adj2" fmla="val 50000"/>
          </a:avLst>
        </a:prstGeom>
        <a:gradFill rotWithShape="0">
          <a:gsLst>
            <a:gs pos="0">
              <a:schemeClr val="accent6">
                <a:hueOff val="0"/>
                <a:satOff val="0"/>
                <a:lumOff val="0"/>
                <a:alphaOff val="0"/>
                <a:tint val="35000"/>
                <a:satMod val="260000"/>
              </a:schemeClr>
            </a:gs>
            <a:gs pos="30000">
              <a:schemeClr val="accent6">
                <a:hueOff val="0"/>
                <a:satOff val="0"/>
                <a:lumOff val="0"/>
                <a:alphaOff val="0"/>
                <a:tint val="38000"/>
                <a:satMod val="260000"/>
              </a:schemeClr>
            </a:gs>
            <a:gs pos="75000">
              <a:schemeClr val="accent6">
                <a:hueOff val="0"/>
                <a:satOff val="0"/>
                <a:lumOff val="0"/>
                <a:alphaOff val="0"/>
                <a:tint val="55000"/>
                <a:satMod val="255000"/>
              </a:schemeClr>
            </a:gs>
            <a:gs pos="100000">
              <a:schemeClr val="accent6">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3288962" y="3829865"/>
        <a:ext cx="260868" cy="359071"/>
      </dsp:txXfrm>
    </dsp:sp>
    <dsp:sp modelId="{F58DE78D-DE01-4691-B3A1-F7DF5E09FC97}">
      <dsp:nvSpPr>
        <dsp:cNvPr id="0" name=""/>
        <dsp:cNvSpPr/>
      </dsp:nvSpPr>
      <dsp:spPr>
        <a:xfrm>
          <a:off x="1415135" y="3778373"/>
          <a:ext cx="1760152" cy="1760152"/>
        </a:xfrm>
        <a:prstGeom prst="ellipse">
          <a:avLst/>
        </a:prstGeom>
        <a:gradFill rotWithShape="0">
          <a:gsLst>
            <a:gs pos="0">
              <a:schemeClr val="accent6">
                <a:hueOff val="0"/>
                <a:satOff val="0"/>
                <a:lumOff val="0"/>
                <a:alphaOff val="0"/>
                <a:tint val="35000"/>
                <a:satMod val="260000"/>
              </a:schemeClr>
            </a:gs>
            <a:gs pos="30000">
              <a:schemeClr val="accent6">
                <a:hueOff val="0"/>
                <a:satOff val="0"/>
                <a:lumOff val="0"/>
                <a:alphaOff val="0"/>
                <a:tint val="38000"/>
                <a:satMod val="260000"/>
              </a:schemeClr>
            </a:gs>
            <a:gs pos="75000">
              <a:schemeClr val="accent6">
                <a:hueOff val="0"/>
                <a:satOff val="0"/>
                <a:lumOff val="0"/>
                <a:alphaOff val="0"/>
                <a:tint val="55000"/>
                <a:satMod val="255000"/>
              </a:schemeClr>
            </a:gs>
            <a:gs pos="100000">
              <a:schemeClr val="accent6">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Home based support programmes</a:t>
          </a:r>
        </a:p>
      </dsp:txBody>
      <dsp:txXfrm>
        <a:off x="1672903" y="4036141"/>
        <a:ext cx="1244616" cy="1244616"/>
      </dsp:txXfrm>
    </dsp:sp>
    <dsp:sp modelId="{75EA7524-8982-4769-9F1A-2D418FDEE257}">
      <dsp:nvSpPr>
        <dsp:cNvPr id="0" name=""/>
        <dsp:cNvSpPr/>
      </dsp:nvSpPr>
      <dsp:spPr>
        <a:xfrm rot="12600000">
          <a:off x="3184651" y="2517022"/>
          <a:ext cx="372668" cy="598451"/>
        </a:xfrm>
        <a:prstGeom prst="rightArrow">
          <a:avLst>
            <a:gd name="adj1" fmla="val 60000"/>
            <a:gd name="adj2" fmla="val 50000"/>
          </a:avLst>
        </a:prstGeom>
        <a:gradFill rotWithShape="0">
          <a:gsLst>
            <a:gs pos="0">
              <a:schemeClr val="accent2">
                <a:hueOff val="0"/>
                <a:satOff val="0"/>
                <a:lumOff val="0"/>
                <a:alphaOff val="0"/>
                <a:tint val="35000"/>
                <a:satMod val="260000"/>
              </a:schemeClr>
            </a:gs>
            <a:gs pos="30000">
              <a:schemeClr val="accent2">
                <a:hueOff val="0"/>
                <a:satOff val="0"/>
                <a:lumOff val="0"/>
                <a:alphaOff val="0"/>
                <a:tint val="38000"/>
                <a:satMod val="260000"/>
              </a:schemeClr>
            </a:gs>
            <a:gs pos="75000">
              <a:schemeClr val="accent2">
                <a:hueOff val="0"/>
                <a:satOff val="0"/>
                <a:lumOff val="0"/>
                <a:alphaOff val="0"/>
                <a:tint val="55000"/>
                <a:satMod val="255000"/>
              </a:schemeClr>
            </a:gs>
            <a:gs pos="100000">
              <a:schemeClr val="accent2">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3288962" y="2664662"/>
        <a:ext cx="260868" cy="359071"/>
      </dsp:txXfrm>
    </dsp:sp>
    <dsp:sp modelId="{CB4F78BF-5F31-4A86-A13E-C3E6B6473240}">
      <dsp:nvSpPr>
        <dsp:cNvPr id="0" name=""/>
        <dsp:cNvSpPr/>
      </dsp:nvSpPr>
      <dsp:spPr>
        <a:xfrm>
          <a:off x="1415135" y="1315073"/>
          <a:ext cx="1760152" cy="1760152"/>
        </a:xfrm>
        <a:prstGeom prst="ellipse">
          <a:avLst/>
        </a:prstGeom>
        <a:gradFill rotWithShape="0">
          <a:gsLst>
            <a:gs pos="0">
              <a:schemeClr val="accent2">
                <a:hueOff val="0"/>
                <a:satOff val="0"/>
                <a:lumOff val="0"/>
                <a:alphaOff val="0"/>
                <a:tint val="35000"/>
                <a:satMod val="260000"/>
              </a:schemeClr>
            </a:gs>
            <a:gs pos="30000">
              <a:schemeClr val="accent2">
                <a:hueOff val="0"/>
                <a:satOff val="0"/>
                <a:lumOff val="0"/>
                <a:alphaOff val="0"/>
                <a:tint val="38000"/>
                <a:satMod val="260000"/>
              </a:schemeClr>
            </a:gs>
            <a:gs pos="75000">
              <a:schemeClr val="accent2">
                <a:hueOff val="0"/>
                <a:satOff val="0"/>
                <a:lumOff val="0"/>
                <a:alphaOff val="0"/>
                <a:tint val="55000"/>
                <a:satMod val="255000"/>
              </a:schemeClr>
            </a:gs>
            <a:gs pos="100000">
              <a:schemeClr val="accent2">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Providing educative work to parents regarding baby’s needs</a:t>
          </a:r>
        </a:p>
      </dsp:txBody>
      <dsp:txXfrm>
        <a:off x="1672903" y="1572841"/>
        <a:ext cx="1244616" cy="12446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16E4A-34C9-4404-8CA5-2362F4481433}">
      <dsp:nvSpPr>
        <dsp:cNvPr id="0" name=""/>
        <dsp:cNvSpPr/>
      </dsp:nvSpPr>
      <dsp:spPr>
        <a:xfrm>
          <a:off x="5205602" y="4015166"/>
          <a:ext cx="2916900" cy="188948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2037199"/>
              <a:satOff val="29639"/>
              <a:lumOff val="-65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285750" lvl="1" indent="-285750" algn="l" defTabSz="1822450">
            <a:lnSpc>
              <a:spcPct val="90000"/>
            </a:lnSpc>
            <a:spcBef>
              <a:spcPct val="0"/>
            </a:spcBef>
            <a:spcAft>
              <a:spcPct val="15000"/>
            </a:spcAft>
            <a:buChar char="•"/>
          </a:pPr>
          <a:endParaRPr lang="en-GB" sz="4100" kern="1200"/>
        </a:p>
      </dsp:txBody>
      <dsp:txXfrm>
        <a:off x="6122178" y="4529044"/>
        <a:ext cx="1958818" cy="1334105"/>
      </dsp:txXfrm>
    </dsp:sp>
    <dsp:sp modelId="{F3EA14DF-DDAC-437E-9BB0-47E6715606E4}">
      <dsp:nvSpPr>
        <dsp:cNvPr id="0" name=""/>
        <dsp:cNvSpPr/>
      </dsp:nvSpPr>
      <dsp:spPr>
        <a:xfrm>
          <a:off x="446449" y="4015166"/>
          <a:ext cx="2916900" cy="188948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8055798"/>
              <a:satOff val="44459"/>
              <a:lumOff val="-98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285750" lvl="1" indent="-285750" algn="l" defTabSz="1822450">
            <a:lnSpc>
              <a:spcPct val="90000"/>
            </a:lnSpc>
            <a:spcBef>
              <a:spcPct val="0"/>
            </a:spcBef>
            <a:spcAft>
              <a:spcPct val="15000"/>
            </a:spcAft>
            <a:buChar char="•"/>
          </a:pPr>
          <a:endParaRPr lang="en-GB" sz="4100" kern="1200"/>
        </a:p>
      </dsp:txBody>
      <dsp:txXfrm>
        <a:off x="487955" y="4529044"/>
        <a:ext cx="1958818" cy="1334105"/>
      </dsp:txXfrm>
    </dsp:sp>
    <dsp:sp modelId="{95979C32-DBB7-4FEC-AF12-6B4CB0817A04}">
      <dsp:nvSpPr>
        <dsp:cNvPr id="0" name=""/>
        <dsp:cNvSpPr/>
      </dsp:nvSpPr>
      <dsp:spPr>
        <a:xfrm>
          <a:off x="5205602" y="0"/>
          <a:ext cx="2916900" cy="188948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018599"/>
              <a:satOff val="14820"/>
              <a:lumOff val="-32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285750" lvl="1" indent="-285750" algn="l" defTabSz="1822450">
            <a:lnSpc>
              <a:spcPct val="90000"/>
            </a:lnSpc>
            <a:spcBef>
              <a:spcPct val="0"/>
            </a:spcBef>
            <a:spcAft>
              <a:spcPct val="15000"/>
            </a:spcAft>
            <a:buChar char="•"/>
          </a:pPr>
          <a:endParaRPr lang="en-GB" sz="4100" kern="1200"/>
        </a:p>
      </dsp:txBody>
      <dsp:txXfrm>
        <a:off x="6122178" y="41506"/>
        <a:ext cx="1958818" cy="1334105"/>
      </dsp:txXfrm>
    </dsp:sp>
    <dsp:sp modelId="{4C5E6ECC-DF1C-406E-921F-5B7771697A77}">
      <dsp:nvSpPr>
        <dsp:cNvPr id="0" name=""/>
        <dsp:cNvSpPr/>
      </dsp:nvSpPr>
      <dsp:spPr>
        <a:xfrm>
          <a:off x="446449" y="0"/>
          <a:ext cx="2916900" cy="188948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285750" lvl="1" indent="-285750" algn="l" defTabSz="1822450">
            <a:lnSpc>
              <a:spcPct val="90000"/>
            </a:lnSpc>
            <a:spcBef>
              <a:spcPct val="0"/>
            </a:spcBef>
            <a:spcAft>
              <a:spcPct val="15000"/>
            </a:spcAft>
            <a:buChar char="•"/>
          </a:pPr>
          <a:endParaRPr lang="en-GB" sz="4100" kern="1200"/>
        </a:p>
      </dsp:txBody>
      <dsp:txXfrm>
        <a:off x="487955" y="41506"/>
        <a:ext cx="1958818" cy="1334105"/>
      </dsp:txXfrm>
    </dsp:sp>
    <dsp:sp modelId="{D8434EF1-560D-437C-934F-6794759B8D99}">
      <dsp:nvSpPr>
        <dsp:cNvPr id="0" name=""/>
        <dsp:cNvSpPr/>
      </dsp:nvSpPr>
      <dsp:spPr>
        <a:xfrm>
          <a:off x="1668713" y="336565"/>
          <a:ext cx="2556716" cy="2556716"/>
        </a:xfrm>
        <a:prstGeom prst="pieWedge">
          <a:avLst/>
        </a:prstGeom>
        <a:gradFill rotWithShape="0">
          <a:gsLst>
            <a:gs pos="0">
              <a:schemeClr val="accent5">
                <a:hueOff val="0"/>
                <a:satOff val="0"/>
                <a:lumOff val="0"/>
                <a:alphaOff val="0"/>
                <a:tint val="35000"/>
                <a:satMod val="260000"/>
              </a:schemeClr>
            </a:gs>
            <a:gs pos="30000">
              <a:schemeClr val="accent5">
                <a:hueOff val="0"/>
                <a:satOff val="0"/>
                <a:lumOff val="0"/>
                <a:alphaOff val="0"/>
                <a:tint val="38000"/>
                <a:satMod val="260000"/>
              </a:schemeClr>
            </a:gs>
            <a:gs pos="75000">
              <a:schemeClr val="accent5">
                <a:hueOff val="0"/>
                <a:satOff val="0"/>
                <a:lumOff val="0"/>
                <a:alphaOff val="0"/>
                <a:tint val="55000"/>
                <a:satMod val="255000"/>
              </a:schemeClr>
            </a:gs>
            <a:gs pos="100000">
              <a:schemeClr val="accent5">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endParaRPr lang="en-GB" sz="4000" kern="1200"/>
        </a:p>
      </dsp:txBody>
      <dsp:txXfrm>
        <a:off x="2417558" y="1085410"/>
        <a:ext cx="1807871" cy="1807871"/>
      </dsp:txXfrm>
    </dsp:sp>
    <dsp:sp modelId="{44990F4B-0B4C-4CF4-B1AE-0181B08813F5}">
      <dsp:nvSpPr>
        <dsp:cNvPr id="0" name=""/>
        <dsp:cNvSpPr/>
      </dsp:nvSpPr>
      <dsp:spPr>
        <a:xfrm rot="5400000">
          <a:off x="4343522" y="336565"/>
          <a:ext cx="2556716" cy="2556716"/>
        </a:xfrm>
        <a:prstGeom prst="pieWedge">
          <a:avLst/>
        </a:prstGeom>
        <a:gradFill rotWithShape="0">
          <a:gsLst>
            <a:gs pos="0">
              <a:schemeClr val="accent5">
                <a:hueOff val="-6018599"/>
                <a:satOff val="14820"/>
                <a:lumOff val="-327"/>
                <a:alphaOff val="0"/>
                <a:tint val="35000"/>
                <a:satMod val="260000"/>
              </a:schemeClr>
            </a:gs>
            <a:gs pos="30000">
              <a:schemeClr val="accent5">
                <a:hueOff val="-6018599"/>
                <a:satOff val="14820"/>
                <a:lumOff val="-327"/>
                <a:alphaOff val="0"/>
                <a:tint val="38000"/>
                <a:satMod val="260000"/>
              </a:schemeClr>
            </a:gs>
            <a:gs pos="75000">
              <a:schemeClr val="accent5">
                <a:hueOff val="-6018599"/>
                <a:satOff val="14820"/>
                <a:lumOff val="-327"/>
                <a:alphaOff val="0"/>
                <a:tint val="55000"/>
                <a:satMod val="255000"/>
              </a:schemeClr>
            </a:gs>
            <a:gs pos="100000">
              <a:schemeClr val="accent5">
                <a:hueOff val="-6018599"/>
                <a:satOff val="14820"/>
                <a:lumOff val="-327"/>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endParaRPr lang="en-GB" sz="4000" kern="1200"/>
        </a:p>
      </dsp:txBody>
      <dsp:txXfrm rot="-5400000">
        <a:off x="4343522" y="1085410"/>
        <a:ext cx="1807871" cy="1807871"/>
      </dsp:txXfrm>
    </dsp:sp>
    <dsp:sp modelId="{8E820B1B-E6FF-4251-A07E-86B23CAA9BFD}">
      <dsp:nvSpPr>
        <dsp:cNvPr id="0" name=""/>
        <dsp:cNvSpPr/>
      </dsp:nvSpPr>
      <dsp:spPr>
        <a:xfrm rot="10800000">
          <a:off x="4343522" y="3011374"/>
          <a:ext cx="2556716" cy="2556716"/>
        </a:xfrm>
        <a:prstGeom prst="pieWedge">
          <a:avLst/>
        </a:prstGeom>
        <a:gradFill rotWithShape="0">
          <a:gsLst>
            <a:gs pos="0">
              <a:schemeClr val="accent5">
                <a:hueOff val="-12037199"/>
                <a:satOff val="29639"/>
                <a:lumOff val="-653"/>
                <a:alphaOff val="0"/>
                <a:tint val="35000"/>
                <a:satMod val="260000"/>
              </a:schemeClr>
            </a:gs>
            <a:gs pos="30000">
              <a:schemeClr val="accent5">
                <a:hueOff val="-12037199"/>
                <a:satOff val="29639"/>
                <a:lumOff val="-653"/>
                <a:alphaOff val="0"/>
                <a:tint val="38000"/>
                <a:satMod val="260000"/>
              </a:schemeClr>
            </a:gs>
            <a:gs pos="75000">
              <a:schemeClr val="accent5">
                <a:hueOff val="-12037199"/>
                <a:satOff val="29639"/>
                <a:lumOff val="-653"/>
                <a:alphaOff val="0"/>
                <a:tint val="55000"/>
                <a:satMod val="255000"/>
              </a:schemeClr>
            </a:gs>
            <a:gs pos="100000">
              <a:schemeClr val="accent5">
                <a:hueOff val="-12037199"/>
                <a:satOff val="29639"/>
                <a:lumOff val="-653"/>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endParaRPr lang="en-GB" sz="4000" kern="1200"/>
        </a:p>
      </dsp:txBody>
      <dsp:txXfrm rot="10800000">
        <a:off x="4343522" y="3011374"/>
        <a:ext cx="1807871" cy="1807871"/>
      </dsp:txXfrm>
    </dsp:sp>
    <dsp:sp modelId="{AA5DC59D-2DA2-4520-972C-F3DB74A1ABD9}">
      <dsp:nvSpPr>
        <dsp:cNvPr id="0" name=""/>
        <dsp:cNvSpPr/>
      </dsp:nvSpPr>
      <dsp:spPr>
        <a:xfrm rot="16200000">
          <a:off x="1668713" y="3011374"/>
          <a:ext cx="2556716" cy="2556716"/>
        </a:xfrm>
        <a:prstGeom prst="pieWedge">
          <a:avLst/>
        </a:prstGeom>
        <a:gradFill rotWithShape="0">
          <a:gsLst>
            <a:gs pos="0">
              <a:schemeClr val="accent5">
                <a:hueOff val="-18055798"/>
                <a:satOff val="44459"/>
                <a:lumOff val="-980"/>
                <a:alphaOff val="0"/>
                <a:tint val="35000"/>
                <a:satMod val="260000"/>
              </a:schemeClr>
            </a:gs>
            <a:gs pos="30000">
              <a:schemeClr val="accent5">
                <a:hueOff val="-18055798"/>
                <a:satOff val="44459"/>
                <a:lumOff val="-980"/>
                <a:alphaOff val="0"/>
                <a:tint val="38000"/>
                <a:satMod val="260000"/>
              </a:schemeClr>
            </a:gs>
            <a:gs pos="75000">
              <a:schemeClr val="accent5">
                <a:hueOff val="-18055798"/>
                <a:satOff val="44459"/>
                <a:lumOff val="-980"/>
                <a:alphaOff val="0"/>
                <a:tint val="55000"/>
                <a:satMod val="255000"/>
              </a:schemeClr>
            </a:gs>
            <a:gs pos="100000">
              <a:schemeClr val="accent5">
                <a:hueOff val="-18055798"/>
                <a:satOff val="44459"/>
                <a:lumOff val="-98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endParaRPr lang="en-GB" sz="4000" kern="1200"/>
        </a:p>
      </dsp:txBody>
      <dsp:txXfrm rot="5400000">
        <a:off x="2417558" y="3011374"/>
        <a:ext cx="1807871" cy="1807871"/>
      </dsp:txXfrm>
    </dsp:sp>
    <dsp:sp modelId="{C0344608-C723-407F-9740-2EB114CC7D02}">
      <dsp:nvSpPr>
        <dsp:cNvPr id="0" name=""/>
        <dsp:cNvSpPr/>
      </dsp:nvSpPr>
      <dsp:spPr>
        <a:xfrm>
          <a:off x="3843102" y="2420908"/>
          <a:ext cx="882746" cy="767605"/>
        </a:xfrm>
        <a:prstGeom prst="circularArrow">
          <a:avLst/>
        </a:prstGeom>
        <a:gradFill rotWithShape="0">
          <a:gsLst>
            <a:gs pos="0">
              <a:schemeClr val="accent5">
                <a:tint val="40000"/>
                <a:hueOff val="0"/>
                <a:satOff val="0"/>
                <a:lumOff val="0"/>
                <a:alphaOff val="0"/>
                <a:tint val="35000"/>
                <a:satMod val="260000"/>
              </a:schemeClr>
            </a:gs>
            <a:gs pos="30000">
              <a:schemeClr val="accent5">
                <a:tint val="40000"/>
                <a:hueOff val="0"/>
                <a:satOff val="0"/>
                <a:lumOff val="0"/>
                <a:alphaOff val="0"/>
                <a:tint val="38000"/>
                <a:satMod val="260000"/>
              </a:schemeClr>
            </a:gs>
            <a:gs pos="75000">
              <a:schemeClr val="accent5">
                <a:tint val="40000"/>
                <a:hueOff val="0"/>
                <a:satOff val="0"/>
                <a:lumOff val="0"/>
                <a:alphaOff val="0"/>
                <a:tint val="55000"/>
                <a:satMod val="255000"/>
              </a:schemeClr>
            </a:gs>
            <a:gs pos="100000">
              <a:schemeClr val="accent5">
                <a:tint val="40000"/>
                <a:hueOff val="0"/>
                <a:satOff val="0"/>
                <a:lumOff val="0"/>
                <a:alphaOff val="0"/>
                <a:tint val="70000"/>
                <a:satMod val="255000"/>
              </a:schemeClr>
            </a:gs>
          </a:gsLst>
          <a:path path="circle">
            <a:fillToRect l="5000" t="100000" r="120000" b="10000"/>
          </a:path>
        </a:gradFill>
        <a:ln w="12700"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8B9D442A-9B32-4CA1-B119-C0EED6D72AC5}">
      <dsp:nvSpPr>
        <dsp:cNvPr id="0" name=""/>
        <dsp:cNvSpPr/>
      </dsp:nvSpPr>
      <dsp:spPr>
        <a:xfrm rot="10800000">
          <a:off x="3843102" y="2716141"/>
          <a:ext cx="882746" cy="767605"/>
        </a:xfrm>
        <a:prstGeom prst="circularArrow">
          <a:avLst/>
        </a:prstGeom>
        <a:gradFill rotWithShape="0">
          <a:gsLst>
            <a:gs pos="0">
              <a:schemeClr val="accent5">
                <a:tint val="40000"/>
                <a:hueOff val="0"/>
                <a:satOff val="0"/>
                <a:lumOff val="0"/>
                <a:alphaOff val="0"/>
                <a:tint val="35000"/>
                <a:satMod val="260000"/>
              </a:schemeClr>
            </a:gs>
            <a:gs pos="30000">
              <a:schemeClr val="accent5">
                <a:tint val="40000"/>
                <a:hueOff val="0"/>
                <a:satOff val="0"/>
                <a:lumOff val="0"/>
                <a:alphaOff val="0"/>
                <a:tint val="38000"/>
                <a:satMod val="260000"/>
              </a:schemeClr>
            </a:gs>
            <a:gs pos="75000">
              <a:schemeClr val="accent5">
                <a:tint val="40000"/>
                <a:hueOff val="0"/>
                <a:satOff val="0"/>
                <a:lumOff val="0"/>
                <a:alphaOff val="0"/>
                <a:tint val="55000"/>
                <a:satMod val="255000"/>
              </a:schemeClr>
            </a:gs>
            <a:gs pos="100000">
              <a:schemeClr val="accent5">
                <a:tint val="40000"/>
                <a:hueOff val="0"/>
                <a:satOff val="0"/>
                <a:lumOff val="0"/>
                <a:alphaOff val="0"/>
                <a:tint val="70000"/>
                <a:satMod val="255000"/>
              </a:schemeClr>
            </a:gs>
          </a:gsLst>
          <a:path path="circle">
            <a:fillToRect l="5000" t="100000" r="120000" b="10000"/>
          </a:path>
        </a:gradFill>
        <a:ln w="12700"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87AC2-B82B-49F7-9E64-3E1F7CBA1050}">
      <dsp:nvSpPr>
        <dsp:cNvPr id="0" name=""/>
        <dsp:cNvSpPr/>
      </dsp:nvSpPr>
      <dsp:spPr>
        <a:xfrm>
          <a:off x="597600" y="255"/>
          <a:ext cx="6708626" cy="609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b" anchorCtr="0">
          <a:noAutofit/>
        </a:bodyPr>
        <a:lstStyle/>
        <a:p>
          <a:pPr marL="0" lvl="0" indent="0" algn="l" defTabSz="1289050">
            <a:lnSpc>
              <a:spcPct val="90000"/>
            </a:lnSpc>
            <a:spcBef>
              <a:spcPct val="0"/>
            </a:spcBef>
            <a:spcAft>
              <a:spcPct val="35000"/>
            </a:spcAft>
            <a:buNone/>
          </a:pPr>
          <a:r>
            <a:rPr lang="en-GB" sz="2900" kern="1200" dirty="0"/>
            <a:t>Why?</a:t>
          </a:r>
        </a:p>
      </dsp:txBody>
      <dsp:txXfrm>
        <a:off x="597600" y="255"/>
        <a:ext cx="6708626" cy="609875"/>
      </dsp:txXfrm>
    </dsp:sp>
    <dsp:sp modelId="{7C591C67-D8C7-47FA-B7A2-F5ECC8A167F1}">
      <dsp:nvSpPr>
        <dsp:cNvPr id="0" name=""/>
        <dsp:cNvSpPr/>
      </dsp:nvSpPr>
      <dsp:spPr>
        <a:xfrm>
          <a:off x="597600" y="610130"/>
          <a:ext cx="1569818" cy="1242338"/>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ECE5C3-8750-4405-A5B1-70A3475A65AF}">
      <dsp:nvSpPr>
        <dsp:cNvPr id="0" name=""/>
        <dsp:cNvSpPr/>
      </dsp:nvSpPr>
      <dsp:spPr>
        <a:xfrm>
          <a:off x="1540534" y="610130"/>
          <a:ext cx="1569818" cy="1242338"/>
        </a:xfrm>
        <a:prstGeom prst="chevron">
          <a:avLst>
            <a:gd name="adj" fmla="val 70610"/>
          </a:avLst>
        </a:prstGeom>
        <a:solidFill>
          <a:schemeClr val="accent4">
            <a:hueOff val="861794"/>
            <a:satOff val="-2180"/>
            <a:lumOff val="98"/>
            <a:alphaOff val="0"/>
          </a:schemeClr>
        </a:solidFill>
        <a:ln w="12700" cap="flat" cmpd="sng" algn="ctr">
          <a:solidFill>
            <a:schemeClr val="accent4">
              <a:hueOff val="861794"/>
              <a:satOff val="-2180"/>
              <a:lumOff val="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79A1DF-D59D-4912-88C4-7E6537BB4B46}">
      <dsp:nvSpPr>
        <dsp:cNvPr id="0" name=""/>
        <dsp:cNvSpPr/>
      </dsp:nvSpPr>
      <dsp:spPr>
        <a:xfrm>
          <a:off x="2484214" y="610130"/>
          <a:ext cx="1569818" cy="1242338"/>
        </a:xfrm>
        <a:prstGeom prst="chevron">
          <a:avLst>
            <a:gd name="adj" fmla="val 70610"/>
          </a:avLst>
        </a:prstGeom>
        <a:solidFill>
          <a:schemeClr val="accent4">
            <a:hueOff val="1723588"/>
            <a:satOff val="-4360"/>
            <a:lumOff val="196"/>
            <a:alphaOff val="0"/>
          </a:schemeClr>
        </a:solidFill>
        <a:ln w="12700" cap="flat" cmpd="sng" algn="ctr">
          <a:solidFill>
            <a:schemeClr val="accent4">
              <a:hueOff val="1723588"/>
              <a:satOff val="-4360"/>
              <a:lumOff val="1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3042CB-5EC0-4D20-951F-67721EF0107B}">
      <dsp:nvSpPr>
        <dsp:cNvPr id="0" name=""/>
        <dsp:cNvSpPr/>
      </dsp:nvSpPr>
      <dsp:spPr>
        <a:xfrm>
          <a:off x="3427149" y="610130"/>
          <a:ext cx="1569818" cy="1242338"/>
        </a:xfrm>
        <a:prstGeom prst="chevron">
          <a:avLst>
            <a:gd name="adj" fmla="val 70610"/>
          </a:avLst>
        </a:prstGeom>
        <a:solidFill>
          <a:schemeClr val="accent4">
            <a:hueOff val="2585383"/>
            <a:satOff val="-6540"/>
            <a:lumOff val="294"/>
            <a:alphaOff val="0"/>
          </a:schemeClr>
        </a:solidFill>
        <a:ln w="12700" cap="flat" cmpd="sng" algn="ctr">
          <a:solidFill>
            <a:schemeClr val="accent4">
              <a:hueOff val="2585383"/>
              <a:satOff val="-6540"/>
              <a:lumOff val="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6FCE29-5CE6-4212-8442-CBB6A3E6B9AE}">
      <dsp:nvSpPr>
        <dsp:cNvPr id="0" name=""/>
        <dsp:cNvSpPr/>
      </dsp:nvSpPr>
      <dsp:spPr>
        <a:xfrm>
          <a:off x="4370829" y="610130"/>
          <a:ext cx="1569818" cy="1242338"/>
        </a:xfrm>
        <a:prstGeom prst="chevron">
          <a:avLst>
            <a:gd name="adj" fmla="val 70610"/>
          </a:avLst>
        </a:prstGeom>
        <a:solidFill>
          <a:schemeClr val="accent4">
            <a:hueOff val="3447177"/>
            <a:satOff val="-8721"/>
            <a:lumOff val="392"/>
            <a:alphaOff val="0"/>
          </a:schemeClr>
        </a:solidFill>
        <a:ln w="12700" cap="flat" cmpd="sng" algn="ctr">
          <a:solidFill>
            <a:schemeClr val="accent4">
              <a:hueOff val="3447177"/>
              <a:satOff val="-8721"/>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75F10C-B6E3-4A42-B259-214A6A9C3B01}">
      <dsp:nvSpPr>
        <dsp:cNvPr id="0" name=""/>
        <dsp:cNvSpPr/>
      </dsp:nvSpPr>
      <dsp:spPr>
        <a:xfrm>
          <a:off x="5313764" y="610130"/>
          <a:ext cx="1569818" cy="1242338"/>
        </a:xfrm>
        <a:prstGeom prst="chevron">
          <a:avLst>
            <a:gd name="adj" fmla="val 70610"/>
          </a:avLst>
        </a:prstGeom>
        <a:solidFill>
          <a:schemeClr val="accent4">
            <a:hueOff val="4308971"/>
            <a:satOff val="-10901"/>
            <a:lumOff val="490"/>
            <a:alphaOff val="0"/>
          </a:schemeClr>
        </a:solidFill>
        <a:ln w="12700" cap="flat" cmpd="sng" algn="ctr">
          <a:solidFill>
            <a:schemeClr val="accent4">
              <a:hueOff val="4308971"/>
              <a:satOff val="-10901"/>
              <a:lumOff val="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C23818-E3F4-4784-8A05-2FE9AB79F99B}">
      <dsp:nvSpPr>
        <dsp:cNvPr id="0" name=""/>
        <dsp:cNvSpPr/>
      </dsp:nvSpPr>
      <dsp:spPr>
        <a:xfrm>
          <a:off x="6257444" y="610130"/>
          <a:ext cx="1569818" cy="1242338"/>
        </a:xfrm>
        <a:prstGeom prst="chevron">
          <a:avLst>
            <a:gd name="adj" fmla="val 70610"/>
          </a:avLst>
        </a:prstGeom>
        <a:solidFill>
          <a:schemeClr val="accent4">
            <a:hueOff val="5170766"/>
            <a:satOff val="-13081"/>
            <a:lumOff val="588"/>
            <a:alphaOff val="0"/>
          </a:schemeClr>
        </a:solidFill>
        <a:ln w="12700" cap="flat" cmpd="sng" algn="ctr">
          <a:solidFill>
            <a:schemeClr val="accent4">
              <a:hueOff val="5170766"/>
              <a:satOff val="-13081"/>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9C723F-B1A2-4AD9-B3D0-C31844C30588}">
      <dsp:nvSpPr>
        <dsp:cNvPr id="0" name=""/>
        <dsp:cNvSpPr/>
      </dsp:nvSpPr>
      <dsp:spPr>
        <a:xfrm>
          <a:off x="597600" y="734364"/>
          <a:ext cx="6795838" cy="993870"/>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dirty="0"/>
            <a:t>Bonding</a:t>
          </a:r>
          <a:r>
            <a:rPr lang="en-GB" sz="1600" kern="1200" baseline="0" dirty="0"/>
            <a:t> with the unborn baby supports the mum and baby to build a relationship from early on.  Unborn babies can recognise familiar sounds such as peoples’ voices or songs.  Every pregnancy is different and some women can bond from early on whilst others can take longer</a:t>
          </a:r>
          <a:endParaRPr lang="en-GB" sz="1600" kern="1200" dirty="0"/>
        </a:p>
      </dsp:txBody>
      <dsp:txXfrm>
        <a:off x="597600" y="734364"/>
        <a:ext cx="6795838" cy="993870"/>
      </dsp:txXfrm>
    </dsp:sp>
    <dsp:sp modelId="{C9A7DDC4-AFE7-4570-983D-7AA5C670B6F4}">
      <dsp:nvSpPr>
        <dsp:cNvPr id="0" name=""/>
        <dsp:cNvSpPr/>
      </dsp:nvSpPr>
      <dsp:spPr>
        <a:xfrm>
          <a:off x="597600" y="1954412"/>
          <a:ext cx="6708626" cy="609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b" anchorCtr="0">
          <a:noAutofit/>
        </a:bodyPr>
        <a:lstStyle/>
        <a:p>
          <a:pPr marL="0" lvl="0" indent="0" algn="l" defTabSz="1289050">
            <a:lnSpc>
              <a:spcPct val="90000"/>
            </a:lnSpc>
            <a:spcBef>
              <a:spcPct val="0"/>
            </a:spcBef>
            <a:spcAft>
              <a:spcPct val="35000"/>
            </a:spcAft>
            <a:buNone/>
          </a:pPr>
          <a:r>
            <a:rPr lang="en-GB" sz="2900" kern="1200" dirty="0"/>
            <a:t>How?</a:t>
          </a:r>
        </a:p>
      </dsp:txBody>
      <dsp:txXfrm>
        <a:off x="597600" y="1954412"/>
        <a:ext cx="6708626" cy="609875"/>
      </dsp:txXfrm>
    </dsp:sp>
    <dsp:sp modelId="{C386F207-4FE0-4632-B3BB-A6DD6095D621}">
      <dsp:nvSpPr>
        <dsp:cNvPr id="0" name=""/>
        <dsp:cNvSpPr/>
      </dsp:nvSpPr>
      <dsp:spPr>
        <a:xfrm>
          <a:off x="597600" y="2564287"/>
          <a:ext cx="1569818" cy="1242338"/>
        </a:xfrm>
        <a:prstGeom prst="chevron">
          <a:avLst>
            <a:gd name="adj" fmla="val 70610"/>
          </a:avLst>
        </a:prstGeom>
        <a:solidFill>
          <a:schemeClr val="accent4">
            <a:hueOff val="6032559"/>
            <a:satOff val="-15261"/>
            <a:lumOff val="686"/>
            <a:alphaOff val="0"/>
          </a:schemeClr>
        </a:solidFill>
        <a:ln w="12700" cap="flat" cmpd="sng" algn="ctr">
          <a:solidFill>
            <a:schemeClr val="accent4">
              <a:hueOff val="6032559"/>
              <a:satOff val="-15261"/>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3ADDCF-7476-444D-AA74-D5B694512546}">
      <dsp:nvSpPr>
        <dsp:cNvPr id="0" name=""/>
        <dsp:cNvSpPr/>
      </dsp:nvSpPr>
      <dsp:spPr>
        <a:xfrm>
          <a:off x="1540534" y="2564287"/>
          <a:ext cx="1569818" cy="1242338"/>
        </a:xfrm>
        <a:prstGeom prst="chevron">
          <a:avLst>
            <a:gd name="adj" fmla="val 70610"/>
          </a:avLst>
        </a:prstGeom>
        <a:solidFill>
          <a:schemeClr val="accent4">
            <a:hueOff val="6894354"/>
            <a:satOff val="-17441"/>
            <a:lumOff val="784"/>
            <a:alphaOff val="0"/>
          </a:schemeClr>
        </a:solidFill>
        <a:ln w="12700" cap="flat" cmpd="sng" algn="ctr">
          <a:solidFill>
            <a:schemeClr val="accent4">
              <a:hueOff val="6894354"/>
              <a:satOff val="-17441"/>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CEFEA5-9EED-4168-B416-1FFED68EC452}">
      <dsp:nvSpPr>
        <dsp:cNvPr id="0" name=""/>
        <dsp:cNvSpPr/>
      </dsp:nvSpPr>
      <dsp:spPr>
        <a:xfrm>
          <a:off x="2484214" y="2564287"/>
          <a:ext cx="1569818" cy="1242338"/>
        </a:xfrm>
        <a:prstGeom prst="chevron">
          <a:avLst>
            <a:gd name="adj" fmla="val 70610"/>
          </a:avLst>
        </a:prstGeom>
        <a:solidFill>
          <a:schemeClr val="accent4">
            <a:hueOff val="7756148"/>
            <a:satOff val="-19621"/>
            <a:lumOff val="882"/>
            <a:alphaOff val="0"/>
          </a:schemeClr>
        </a:solidFill>
        <a:ln w="12700" cap="flat" cmpd="sng" algn="ctr">
          <a:solidFill>
            <a:schemeClr val="accent4">
              <a:hueOff val="7756148"/>
              <a:satOff val="-19621"/>
              <a:lumOff val="88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2C8240-D4A9-4B0F-9E10-573E8AEF8E2C}">
      <dsp:nvSpPr>
        <dsp:cNvPr id="0" name=""/>
        <dsp:cNvSpPr/>
      </dsp:nvSpPr>
      <dsp:spPr>
        <a:xfrm>
          <a:off x="3427149" y="2564287"/>
          <a:ext cx="1569818" cy="1242338"/>
        </a:xfrm>
        <a:prstGeom prst="chevron">
          <a:avLst>
            <a:gd name="adj" fmla="val 70610"/>
          </a:avLst>
        </a:prstGeom>
        <a:solidFill>
          <a:schemeClr val="accent4">
            <a:hueOff val="8617942"/>
            <a:satOff val="-21801"/>
            <a:lumOff val="980"/>
            <a:alphaOff val="0"/>
          </a:schemeClr>
        </a:solidFill>
        <a:ln w="12700" cap="flat" cmpd="sng" algn="ctr">
          <a:solidFill>
            <a:schemeClr val="accent4">
              <a:hueOff val="8617942"/>
              <a:satOff val="-21801"/>
              <a:lumOff val="9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BE456A-7815-471C-BA35-BF2956FC9355}">
      <dsp:nvSpPr>
        <dsp:cNvPr id="0" name=""/>
        <dsp:cNvSpPr/>
      </dsp:nvSpPr>
      <dsp:spPr>
        <a:xfrm>
          <a:off x="4370829" y="2564287"/>
          <a:ext cx="1569818" cy="1242338"/>
        </a:xfrm>
        <a:prstGeom prst="chevron">
          <a:avLst>
            <a:gd name="adj" fmla="val 70610"/>
          </a:avLst>
        </a:prstGeom>
        <a:solidFill>
          <a:schemeClr val="accent4">
            <a:hueOff val="9479736"/>
            <a:satOff val="-23982"/>
            <a:lumOff val="1078"/>
            <a:alphaOff val="0"/>
          </a:schemeClr>
        </a:solidFill>
        <a:ln w="12700" cap="flat" cmpd="sng" algn="ctr">
          <a:solidFill>
            <a:schemeClr val="accent4">
              <a:hueOff val="9479736"/>
              <a:satOff val="-23982"/>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21DE20-85C9-484E-A70A-937B96D795D2}">
      <dsp:nvSpPr>
        <dsp:cNvPr id="0" name=""/>
        <dsp:cNvSpPr/>
      </dsp:nvSpPr>
      <dsp:spPr>
        <a:xfrm>
          <a:off x="5313764" y="2564287"/>
          <a:ext cx="1569818" cy="1242338"/>
        </a:xfrm>
        <a:prstGeom prst="chevron">
          <a:avLst>
            <a:gd name="adj" fmla="val 70610"/>
          </a:avLst>
        </a:prstGeom>
        <a:solidFill>
          <a:schemeClr val="accent4">
            <a:hueOff val="10341531"/>
            <a:satOff val="-26162"/>
            <a:lumOff val="1176"/>
            <a:alphaOff val="0"/>
          </a:schemeClr>
        </a:solidFill>
        <a:ln w="12700" cap="flat" cmpd="sng" algn="ctr">
          <a:solidFill>
            <a:schemeClr val="accent4">
              <a:hueOff val="10341531"/>
              <a:satOff val="-26162"/>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8C54A7-8E13-4FF4-8C4C-481008C48BE6}">
      <dsp:nvSpPr>
        <dsp:cNvPr id="0" name=""/>
        <dsp:cNvSpPr/>
      </dsp:nvSpPr>
      <dsp:spPr>
        <a:xfrm>
          <a:off x="6257444" y="2564287"/>
          <a:ext cx="1569818" cy="1242338"/>
        </a:xfrm>
        <a:prstGeom prst="chevron">
          <a:avLst>
            <a:gd name="adj" fmla="val 70610"/>
          </a:avLst>
        </a:prstGeom>
        <a:solidFill>
          <a:schemeClr val="accent4">
            <a:hueOff val="11203325"/>
            <a:satOff val="-28342"/>
            <a:lumOff val="1274"/>
            <a:alphaOff val="0"/>
          </a:schemeClr>
        </a:solidFill>
        <a:ln w="12700" cap="flat" cmpd="sng" algn="ctr">
          <a:solidFill>
            <a:schemeClr val="accent4">
              <a:hueOff val="11203325"/>
              <a:satOff val="-28342"/>
              <a:lumOff val="12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CA68DE-DC58-4ECD-B989-26C6C55C45FD}">
      <dsp:nvSpPr>
        <dsp:cNvPr id="0" name=""/>
        <dsp:cNvSpPr/>
      </dsp:nvSpPr>
      <dsp:spPr>
        <a:xfrm>
          <a:off x="597600" y="2688521"/>
          <a:ext cx="6795838" cy="993870"/>
        </a:xfrm>
        <a:prstGeom prst="rect">
          <a:avLst/>
        </a:prstGeom>
        <a:solidFill>
          <a:schemeClr val="lt1">
            <a:hueOff val="0"/>
            <a:satOff val="0"/>
            <a:lumOff val="0"/>
            <a:alphaOff val="0"/>
          </a:schemeClr>
        </a:solidFill>
        <a:ln w="12700" cap="flat" cmpd="sng" algn="ctr">
          <a:solidFill>
            <a:schemeClr val="accent4">
              <a:hueOff val="8617942"/>
              <a:satOff val="-21801"/>
              <a:lumOff val="9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There are lots of different ways a women can bond with her unborn baby.  This can include; talking to the baby, singing songs or playing music, memory books/boxes and preparing for the baby.</a:t>
          </a:r>
          <a:endParaRPr lang="en-GB" sz="1600" kern="1200" dirty="0"/>
        </a:p>
      </dsp:txBody>
      <dsp:txXfrm>
        <a:off x="597600" y="2688521"/>
        <a:ext cx="6795838" cy="993870"/>
      </dsp:txXfrm>
    </dsp:sp>
    <dsp:sp modelId="{F7314D0A-8E8F-42B2-8AC7-758E367445F0}">
      <dsp:nvSpPr>
        <dsp:cNvPr id="0" name=""/>
        <dsp:cNvSpPr/>
      </dsp:nvSpPr>
      <dsp:spPr>
        <a:xfrm>
          <a:off x="597600" y="3908569"/>
          <a:ext cx="6708626" cy="609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b" anchorCtr="0">
          <a:noAutofit/>
        </a:bodyPr>
        <a:lstStyle/>
        <a:p>
          <a:pPr marL="0" lvl="0" indent="0" algn="l" defTabSz="1289050">
            <a:lnSpc>
              <a:spcPct val="90000"/>
            </a:lnSpc>
            <a:spcBef>
              <a:spcPct val="0"/>
            </a:spcBef>
            <a:spcAft>
              <a:spcPct val="35000"/>
            </a:spcAft>
            <a:buNone/>
          </a:pPr>
          <a:r>
            <a:rPr lang="en-GB" sz="2900" kern="1200" dirty="0"/>
            <a:t>Who else?</a:t>
          </a:r>
        </a:p>
      </dsp:txBody>
      <dsp:txXfrm>
        <a:off x="597600" y="3908569"/>
        <a:ext cx="6708626" cy="609875"/>
      </dsp:txXfrm>
    </dsp:sp>
    <dsp:sp modelId="{73FBCF80-EA63-4385-911B-E84A1A287089}">
      <dsp:nvSpPr>
        <dsp:cNvPr id="0" name=""/>
        <dsp:cNvSpPr/>
      </dsp:nvSpPr>
      <dsp:spPr>
        <a:xfrm>
          <a:off x="597600" y="4518444"/>
          <a:ext cx="1569818" cy="1242338"/>
        </a:xfrm>
        <a:prstGeom prst="chevron">
          <a:avLst>
            <a:gd name="adj" fmla="val 70610"/>
          </a:avLst>
        </a:prstGeom>
        <a:solidFill>
          <a:schemeClr val="accent4">
            <a:hueOff val="12065119"/>
            <a:satOff val="-30522"/>
            <a:lumOff val="1372"/>
            <a:alphaOff val="0"/>
          </a:schemeClr>
        </a:solidFill>
        <a:ln w="12700" cap="flat" cmpd="sng" algn="ctr">
          <a:solidFill>
            <a:schemeClr val="accent4">
              <a:hueOff val="12065119"/>
              <a:satOff val="-30522"/>
              <a:lumOff val="13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918F8F-46EB-4AE0-9476-D5A659CCD9F4}">
      <dsp:nvSpPr>
        <dsp:cNvPr id="0" name=""/>
        <dsp:cNvSpPr/>
      </dsp:nvSpPr>
      <dsp:spPr>
        <a:xfrm>
          <a:off x="1540534" y="4518444"/>
          <a:ext cx="1569818" cy="1242338"/>
        </a:xfrm>
        <a:prstGeom prst="chevron">
          <a:avLst>
            <a:gd name="adj" fmla="val 70610"/>
          </a:avLst>
        </a:prstGeom>
        <a:solidFill>
          <a:schemeClr val="accent4">
            <a:hueOff val="12926913"/>
            <a:satOff val="-32702"/>
            <a:lumOff val="1470"/>
            <a:alphaOff val="0"/>
          </a:schemeClr>
        </a:solidFill>
        <a:ln w="12700" cap="flat" cmpd="sng" algn="ctr">
          <a:solidFill>
            <a:schemeClr val="accent4">
              <a:hueOff val="12926913"/>
              <a:satOff val="-32702"/>
              <a:lumOff val="147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384893-287B-4860-81FF-DB75086197ED}">
      <dsp:nvSpPr>
        <dsp:cNvPr id="0" name=""/>
        <dsp:cNvSpPr/>
      </dsp:nvSpPr>
      <dsp:spPr>
        <a:xfrm>
          <a:off x="2484214" y="4518444"/>
          <a:ext cx="1569818" cy="1242338"/>
        </a:xfrm>
        <a:prstGeom prst="chevron">
          <a:avLst>
            <a:gd name="adj" fmla="val 70610"/>
          </a:avLst>
        </a:prstGeom>
        <a:solidFill>
          <a:schemeClr val="accent4">
            <a:hueOff val="13788708"/>
            <a:satOff val="-34882"/>
            <a:lumOff val="1568"/>
            <a:alphaOff val="0"/>
          </a:schemeClr>
        </a:solidFill>
        <a:ln w="12700" cap="flat" cmpd="sng" algn="ctr">
          <a:solidFill>
            <a:schemeClr val="accent4">
              <a:hueOff val="13788708"/>
              <a:satOff val="-34882"/>
              <a:lumOff val="156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B24C5A-8AA9-4EE2-96CE-4CAC7794B93D}">
      <dsp:nvSpPr>
        <dsp:cNvPr id="0" name=""/>
        <dsp:cNvSpPr/>
      </dsp:nvSpPr>
      <dsp:spPr>
        <a:xfrm>
          <a:off x="3427149" y="4518444"/>
          <a:ext cx="1569818" cy="1242338"/>
        </a:xfrm>
        <a:prstGeom prst="chevron">
          <a:avLst>
            <a:gd name="adj" fmla="val 70610"/>
          </a:avLst>
        </a:prstGeom>
        <a:solidFill>
          <a:schemeClr val="accent4">
            <a:hueOff val="14650502"/>
            <a:satOff val="-37063"/>
            <a:lumOff val="1666"/>
            <a:alphaOff val="0"/>
          </a:schemeClr>
        </a:solidFill>
        <a:ln w="12700" cap="flat" cmpd="sng" algn="ctr">
          <a:solidFill>
            <a:schemeClr val="accent4">
              <a:hueOff val="14650502"/>
              <a:satOff val="-37063"/>
              <a:lumOff val="166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0538BA-7B2F-4266-A0C7-4B9B1B935A64}">
      <dsp:nvSpPr>
        <dsp:cNvPr id="0" name=""/>
        <dsp:cNvSpPr/>
      </dsp:nvSpPr>
      <dsp:spPr>
        <a:xfrm>
          <a:off x="4370829" y="4518444"/>
          <a:ext cx="1569818" cy="1242338"/>
        </a:xfrm>
        <a:prstGeom prst="chevron">
          <a:avLst>
            <a:gd name="adj" fmla="val 70610"/>
          </a:avLst>
        </a:prstGeom>
        <a:solidFill>
          <a:schemeClr val="accent4">
            <a:hueOff val="15512296"/>
            <a:satOff val="-39243"/>
            <a:lumOff val="1764"/>
            <a:alphaOff val="0"/>
          </a:schemeClr>
        </a:solidFill>
        <a:ln w="12700" cap="flat" cmpd="sng" algn="ctr">
          <a:solidFill>
            <a:schemeClr val="accent4">
              <a:hueOff val="15512296"/>
              <a:satOff val="-39243"/>
              <a:lumOff val="17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3577E8-86BE-45FA-B8CB-57F275239900}">
      <dsp:nvSpPr>
        <dsp:cNvPr id="0" name=""/>
        <dsp:cNvSpPr/>
      </dsp:nvSpPr>
      <dsp:spPr>
        <a:xfrm>
          <a:off x="5313764" y="4518444"/>
          <a:ext cx="1569818" cy="1242338"/>
        </a:xfrm>
        <a:prstGeom prst="chevron">
          <a:avLst>
            <a:gd name="adj" fmla="val 70610"/>
          </a:avLst>
        </a:prstGeom>
        <a:solidFill>
          <a:schemeClr val="accent4">
            <a:hueOff val="16374089"/>
            <a:satOff val="-41423"/>
            <a:lumOff val="1862"/>
            <a:alphaOff val="0"/>
          </a:schemeClr>
        </a:solidFill>
        <a:ln w="12700" cap="flat" cmpd="sng" algn="ctr">
          <a:solidFill>
            <a:schemeClr val="accent4">
              <a:hueOff val="16374089"/>
              <a:satOff val="-41423"/>
              <a:lumOff val="186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3494DF-4271-4FAB-BDDA-5EB32EB69038}">
      <dsp:nvSpPr>
        <dsp:cNvPr id="0" name=""/>
        <dsp:cNvSpPr/>
      </dsp:nvSpPr>
      <dsp:spPr>
        <a:xfrm>
          <a:off x="6257444" y="4518444"/>
          <a:ext cx="1569818" cy="1242338"/>
        </a:xfrm>
        <a:prstGeom prst="chevron">
          <a:avLst>
            <a:gd name="adj" fmla="val 70610"/>
          </a:avLst>
        </a:prstGeom>
        <a:solidFill>
          <a:schemeClr val="accent4">
            <a:hueOff val="17235884"/>
            <a:satOff val="-43603"/>
            <a:lumOff val="1960"/>
            <a:alphaOff val="0"/>
          </a:schemeClr>
        </a:solidFill>
        <a:ln w="12700" cap="flat" cmpd="sng" algn="ctr">
          <a:solidFill>
            <a:schemeClr val="accent4">
              <a:hueOff val="17235884"/>
              <a:satOff val="-43603"/>
              <a:lumOff val="196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E17389-2892-4649-A7AC-5FCCE6A6B6F1}">
      <dsp:nvSpPr>
        <dsp:cNvPr id="0" name=""/>
        <dsp:cNvSpPr/>
      </dsp:nvSpPr>
      <dsp:spPr>
        <a:xfrm>
          <a:off x="597600" y="4642677"/>
          <a:ext cx="6795838" cy="993870"/>
        </a:xfrm>
        <a:prstGeom prst="rect">
          <a:avLst/>
        </a:prstGeom>
        <a:solidFill>
          <a:schemeClr val="lt1">
            <a:hueOff val="0"/>
            <a:satOff val="0"/>
            <a:lumOff val="0"/>
            <a:alphaOff val="0"/>
          </a:schemeClr>
        </a:solidFill>
        <a:ln w="12700" cap="flat" cmpd="sng" algn="ctr">
          <a:solidFill>
            <a:schemeClr val="accent4">
              <a:hueOff val="17235884"/>
              <a:satOff val="-43603"/>
              <a:lumOff val="19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Getting others involved who are interested in keeping you and the baby safe can help with bonding and reducing stress levels.  They can get involved by attending scans, talking to the baby or maybe discussing with the mum what they think the baby might be like</a:t>
          </a:r>
          <a:endParaRPr lang="en-GB" sz="1600" kern="1200" dirty="0"/>
        </a:p>
      </dsp:txBody>
      <dsp:txXfrm>
        <a:off x="597600" y="4642677"/>
        <a:ext cx="6795838" cy="9938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A3A12-33A9-4732-8BC9-C0EFBFD8AB9F}">
      <dsp:nvSpPr>
        <dsp:cNvPr id="0" name=""/>
        <dsp:cNvSpPr/>
      </dsp:nvSpPr>
      <dsp:spPr>
        <a:xfrm rot="5400000">
          <a:off x="-305105" y="305530"/>
          <a:ext cx="2034034" cy="1423823"/>
        </a:xfrm>
        <a:prstGeom prst="chevron">
          <a:avLst/>
        </a:prstGeom>
        <a:gradFill rotWithShape="0">
          <a:gsLst>
            <a:gs pos="0">
              <a:schemeClr val="accent4">
                <a:hueOff val="0"/>
                <a:satOff val="0"/>
                <a:lumOff val="0"/>
                <a:alphaOff val="0"/>
                <a:tint val="35000"/>
                <a:satMod val="260000"/>
              </a:schemeClr>
            </a:gs>
            <a:gs pos="30000">
              <a:schemeClr val="accent4">
                <a:hueOff val="0"/>
                <a:satOff val="0"/>
                <a:lumOff val="0"/>
                <a:alphaOff val="0"/>
                <a:tint val="38000"/>
                <a:satMod val="260000"/>
              </a:schemeClr>
            </a:gs>
            <a:gs pos="75000">
              <a:schemeClr val="accent4">
                <a:hueOff val="0"/>
                <a:satOff val="0"/>
                <a:lumOff val="0"/>
                <a:alphaOff val="0"/>
                <a:tint val="55000"/>
                <a:satMod val="255000"/>
              </a:schemeClr>
            </a:gs>
            <a:gs pos="100000">
              <a:schemeClr val="accent4">
                <a:hueOff val="0"/>
                <a:satOff val="0"/>
                <a:lumOff val="0"/>
                <a:alphaOff val="0"/>
                <a:tint val="70000"/>
                <a:satMod val="255000"/>
              </a:schemeClr>
            </a:gs>
          </a:gsLst>
          <a:path path="circle">
            <a:fillToRect l="5000" t="100000" r="120000" b="10000"/>
          </a:path>
        </a:gradFill>
        <a:ln w="12700" cap="flat" cmpd="sng" algn="ctr">
          <a:solidFill>
            <a:schemeClr val="accent4">
              <a:hueOff val="0"/>
              <a:satOff val="0"/>
              <a:lumOff val="0"/>
              <a:alphaOff val="0"/>
            </a:schemeClr>
          </a:solidFill>
          <a:prstDash val="solid"/>
        </a:ln>
        <a:effectLst>
          <a:outerShdw blurRad="50800" dist="25000" dir="5400000" rotWithShape="0">
            <a:srgbClr val="000000">
              <a:alpha val="4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endParaRPr lang="en-GB" sz="4200" kern="1200" dirty="0"/>
        </a:p>
      </dsp:txBody>
      <dsp:txXfrm rot="-5400000">
        <a:off x="1" y="712337"/>
        <a:ext cx="1423823" cy="610211"/>
      </dsp:txXfrm>
    </dsp:sp>
    <dsp:sp modelId="{4D960E21-EE8B-46C1-B772-A4E768C11C17}">
      <dsp:nvSpPr>
        <dsp:cNvPr id="0" name=""/>
        <dsp:cNvSpPr/>
      </dsp:nvSpPr>
      <dsp:spPr>
        <a:xfrm rot="5400000">
          <a:off x="4124375" y="-2700126"/>
          <a:ext cx="1322122" cy="6723226"/>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a:t>Focused on gaining the perspectives and experiences of social workers within the South Eastern Trust regarding the completion of Pre-Birth risk assessments.  </a:t>
          </a:r>
        </a:p>
      </dsp:txBody>
      <dsp:txXfrm rot="-5400000">
        <a:off x="1423824" y="64966"/>
        <a:ext cx="6658685" cy="1193040"/>
      </dsp:txXfrm>
    </dsp:sp>
    <dsp:sp modelId="{6534F0D2-960C-487B-9189-918B82A9FB8B}">
      <dsp:nvSpPr>
        <dsp:cNvPr id="0" name=""/>
        <dsp:cNvSpPr/>
      </dsp:nvSpPr>
      <dsp:spPr>
        <a:xfrm rot="5400000">
          <a:off x="-305105" y="2149147"/>
          <a:ext cx="2034034" cy="1423823"/>
        </a:xfrm>
        <a:prstGeom prst="chevron">
          <a:avLst/>
        </a:prstGeom>
        <a:gradFill rotWithShape="0">
          <a:gsLst>
            <a:gs pos="0">
              <a:schemeClr val="accent4">
                <a:hueOff val="-4135930"/>
                <a:satOff val="23223"/>
                <a:lumOff val="-1078"/>
                <a:alphaOff val="0"/>
                <a:tint val="35000"/>
                <a:satMod val="260000"/>
              </a:schemeClr>
            </a:gs>
            <a:gs pos="30000">
              <a:schemeClr val="accent4">
                <a:hueOff val="-4135930"/>
                <a:satOff val="23223"/>
                <a:lumOff val="-1078"/>
                <a:alphaOff val="0"/>
                <a:tint val="38000"/>
                <a:satMod val="260000"/>
              </a:schemeClr>
            </a:gs>
            <a:gs pos="75000">
              <a:schemeClr val="accent4">
                <a:hueOff val="-4135930"/>
                <a:satOff val="23223"/>
                <a:lumOff val="-1078"/>
                <a:alphaOff val="0"/>
                <a:tint val="55000"/>
                <a:satMod val="255000"/>
              </a:schemeClr>
            </a:gs>
            <a:gs pos="100000">
              <a:schemeClr val="accent4">
                <a:hueOff val="-4135930"/>
                <a:satOff val="23223"/>
                <a:lumOff val="-1078"/>
                <a:alphaOff val="0"/>
                <a:tint val="70000"/>
                <a:satMod val="255000"/>
              </a:schemeClr>
            </a:gs>
          </a:gsLst>
          <a:path path="circle">
            <a:fillToRect l="5000" t="100000" r="120000" b="10000"/>
          </a:path>
        </a:gradFill>
        <a:ln w="12700" cap="flat" cmpd="sng" algn="ctr">
          <a:solidFill>
            <a:schemeClr val="accent4">
              <a:hueOff val="-4135930"/>
              <a:satOff val="23223"/>
              <a:lumOff val="-1078"/>
              <a:alphaOff val="0"/>
            </a:schemeClr>
          </a:solidFill>
          <a:prstDash val="solid"/>
        </a:ln>
        <a:effectLst>
          <a:outerShdw blurRad="50800" dist="25000" dir="5400000" rotWithShape="0">
            <a:srgbClr val="000000">
              <a:alpha val="4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endParaRPr lang="en-GB" sz="4200" kern="1200"/>
        </a:p>
      </dsp:txBody>
      <dsp:txXfrm rot="-5400000">
        <a:off x="1" y="2555954"/>
        <a:ext cx="1423823" cy="610211"/>
      </dsp:txXfrm>
    </dsp:sp>
    <dsp:sp modelId="{F2895163-FCD3-4095-9BCA-DD95A26D9C1E}">
      <dsp:nvSpPr>
        <dsp:cNvPr id="0" name=""/>
        <dsp:cNvSpPr/>
      </dsp:nvSpPr>
      <dsp:spPr>
        <a:xfrm rot="5400000">
          <a:off x="4124375" y="-856510"/>
          <a:ext cx="1322122" cy="6723226"/>
        </a:xfrm>
        <a:prstGeom prst="round2SameRect">
          <a:avLst/>
        </a:prstGeom>
        <a:solidFill>
          <a:schemeClr val="lt1">
            <a:alpha val="90000"/>
            <a:hueOff val="0"/>
            <a:satOff val="0"/>
            <a:lumOff val="0"/>
            <a:alphaOff val="0"/>
          </a:schemeClr>
        </a:solidFill>
        <a:ln w="12700" cap="flat" cmpd="sng" algn="ctr">
          <a:solidFill>
            <a:schemeClr val="accent4">
              <a:hueOff val="-4135930"/>
              <a:satOff val="23223"/>
              <a:lumOff val="-107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a:t>Identifying what is most effective when completing these assessments</a:t>
          </a:r>
        </a:p>
        <a:p>
          <a:pPr marL="228600" lvl="1" indent="-228600" algn="l" defTabSz="933450">
            <a:lnSpc>
              <a:spcPct val="90000"/>
            </a:lnSpc>
            <a:spcBef>
              <a:spcPct val="0"/>
            </a:spcBef>
            <a:spcAft>
              <a:spcPct val="15000"/>
            </a:spcAft>
            <a:buChar char="•"/>
          </a:pPr>
          <a:r>
            <a:rPr lang="en-GB" sz="2100" kern="1200" dirty="0"/>
            <a:t>Through sharing good practice and recognising areas for practice development</a:t>
          </a:r>
        </a:p>
      </dsp:txBody>
      <dsp:txXfrm rot="-5400000">
        <a:off x="1423824" y="1908582"/>
        <a:ext cx="6658685" cy="1193040"/>
      </dsp:txXfrm>
    </dsp:sp>
    <dsp:sp modelId="{EB4415D4-86F1-49DD-A95D-1EE7F82901F3}">
      <dsp:nvSpPr>
        <dsp:cNvPr id="0" name=""/>
        <dsp:cNvSpPr/>
      </dsp:nvSpPr>
      <dsp:spPr>
        <a:xfrm rot="5400000">
          <a:off x="-305105" y="3992763"/>
          <a:ext cx="2034034" cy="1423823"/>
        </a:xfrm>
        <a:prstGeom prst="chevron">
          <a:avLst/>
        </a:prstGeom>
        <a:gradFill rotWithShape="0">
          <a:gsLst>
            <a:gs pos="0">
              <a:schemeClr val="accent4">
                <a:hueOff val="-8271860"/>
                <a:satOff val="46445"/>
                <a:lumOff val="-2156"/>
                <a:alphaOff val="0"/>
                <a:tint val="35000"/>
                <a:satMod val="260000"/>
              </a:schemeClr>
            </a:gs>
            <a:gs pos="30000">
              <a:schemeClr val="accent4">
                <a:hueOff val="-8271860"/>
                <a:satOff val="46445"/>
                <a:lumOff val="-2156"/>
                <a:alphaOff val="0"/>
                <a:tint val="38000"/>
                <a:satMod val="260000"/>
              </a:schemeClr>
            </a:gs>
            <a:gs pos="75000">
              <a:schemeClr val="accent4">
                <a:hueOff val="-8271860"/>
                <a:satOff val="46445"/>
                <a:lumOff val="-2156"/>
                <a:alphaOff val="0"/>
                <a:tint val="55000"/>
                <a:satMod val="255000"/>
              </a:schemeClr>
            </a:gs>
            <a:gs pos="100000">
              <a:schemeClr val="accent4">
                <a:hueOff val="-8271860"/>
                <a:satOff val="46445"/>
                <a:lumOff val="-2156"/>
                <a:alphaOff val="0"/>
                <a:tint val="70000"/>
                <a:satMod val="255000"/>
              </a:schemeClr>
            </a:gs>
          </a:gsLst>
          <a:path path="circle">
            <a:fillToRect l="5000" t="100000" r="120000" b="10000"/>
          </a:path>
        </a:gradFill>
        <a:ln w="12700" cap="flat" cmpd="sng" algn="ctr">
          <a:solidFill>
            <a:schemeClr val="accent4">
              <a:hueOff val="-8271860"/>
              <a:satOff val="46445"/>
              <a:lumOff val="-2156"/>
              <a:alphaOff val="0"/>
            </a:schemeClr>
          </a:solidFill>
          <a:prstDash val="solid"/>
        </a:ln>
        <a:effectLst>
          <a:outerShdw blurRad="50800" dist="25000" dir="5400000" rotWithShape="0">
            <a:srgbClr val="000000">
              <a:alpha val="4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endParaRPr lang="en-GB" sz="4200" kern="1200"/>
        </a:p>
      </dsp:txBody>
      <dsp:txXfrm rot="-5400000">
        <a:off x="1" y="4399570"/>
        <a:ext cx="1423823" cy="610211"/>
      </dsp:txXfrm>
    </dsp:sp>
    <dsp:sp modelId="{643CDAC0-733F-4450-BDC7-8E65773DE45E}">
      <dsp:nvSpPr>
        <dsp:cNvPr id="0" name=""/>
        <dsp:cNvSpPr/>
      </dsp:nvSpPr>
      <dsp:spPr>
        <a:xfrm rot="5400000">
          <a:off x="4124375" y="987106"/>
          <a:ext cx="1322122" cy="6723226"/>
        </a:xfrm>
        <a:prstGeom prst="round2SameRect">
          <a:avLst/>
        </a:prstGeom>
        <a:solidFill>
          <a:schemeClr val="lt1">
            <a:alpha val="90000"/>
            <a:hueOff val="0"/>
            <a:satOff val="0"/>
            <a:lumOff val="0"/>
            <a:alphaOff val="0"/>
          </a:schemeClr>
        </a:solidFill>
        <a:ln w="12700" cap="flat" cmpd="sng" algn="ctr">
          <a:solidFill>
            <a:schemeClr val="accent4">
              <a:hueOff val="-8271860"/>
              <a:satOff val="46445"/>
              <a:lumOff val="-215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Gathering a local evidence base to advance practice, service delivery and decision making</a:t>
          </a:r>
          <a:endParaRPr lang="en-GB" sz="2000" kern="1200" dirty="0"/>
        </a:p>
        <a:p>
          <a:pPr marL="228600" lvl="1" indent="-228600" algn="l" defTabSz="889000">
            <a:lnSpc>
              <a:spcPct val="90000"/>
            </a:lnSpc>
            <a:spcBef>
              <a:spcPct val="0"/>
            </a:spcBef>
            <a:spcAft>
              <a:spcPct val="15000"/>
            </a:spcAft>
            <a:buChar char="•"/>
          </a:pPr>
          <a:r>
            <a:rPr lang="en-US" sz="2000" kern="1200" dirty="0"/>
            <a:t>Ultimately improve outcomes for children and families.</a:t>
          </a:r>
          <a:endParaRPr lang="en-GB" sz="2000" kern="1200" dirty="0"/>
        </a:p>
      </dsp:txBody>
      <dsp:txXfrm rot="-5400000">
        <a:off x="1423824" y="3752199"/>
        <a:ext cx="6658685" cy="1193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20D06-E21B-4180-A1A3-8FB8F42A11A3}">
      <dsp:nvSpPr>
        <dsp:cNvPr id="0" name=""/>
        <dsp:cNvSpPr/>
      </dsp:nvSpPr>
      <dsp:spPr>
        <a:xfrm rot="16200000">
          <a:off x="594065" y="-594065"/>
          <a:ext cx="3240360" cy="4428492"/>
        </a:xfrm>
        <a:prstGeom prst="round1Rect">
          <a:avLst/>
        </a:prstGeom>
        <a:gradFill rotWithShape="0">
          <a:gsLst>
            <a:gs pos="0">
              <a:schemeClr val="accent4">
                <a:hueOff val="0"/>
                <a:satOff val="0"/>
                <a:lumOff val="0"/>
                <a:alphaOff val="0"/>
                <a:tint val="35000"/>
                <a:satMod val="260000"/>
              </a:schemeClr>
            </a:gs>
            <a:gs pos="30000">
              <a:schemeClr val="accent4">
                <a:hueOff val="0"/>
                <a:satOff val="0"/>
                <a:lumOff val="0"/>
                <a:alphaOff val="0"/>
                <a:tint val="38000"/>
                <a:satMod val="260000"/>
              </a:schemeClr>
            </a:gs>
            <a:gs pos="75000">
              <a:schemeClr val="accent4">
                <a:hueOff val="0"/>
                <a:satOff val="0"/>
                <a:lumOff val="0"/>
                <a:alphaOff val="0"/>
                <a:tint val="55000"/>
                <a:satMod val="255000"/>
              </a:schemeClr>
            </a:gs>
            <a:gs pos="100000">
              <a:schemeClr val="accent4">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2400"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en-US" sz="2400" kern="1200" dirty="0"/>
            <a:t>Research has been successful at linking ante natal maternal stress with </a:t>
          </a:r>
          <a:r>
            <a:rPr lang="en-US" sz="2400" kern="1200" dirty="0" err="1"/>
            <a:t>foetal</a:t>
          </a:r>
          <a:r>
            <a:rPr lang="en-US" sz="2400" kern="1200" dirty="0"/>
            <a:t> developmental risk. This has also discussed the impact on outcomes over a life course</a:t>
          </a:r>
          <a:endParaRPr lang="en-GB" sz="2400" kern="1200" dirty="0"/>
        </a:p>
      </dsp:txBody>
      <dsp:txXfrm rot="5400000">
        <a:off x="-1" y="1"/>
        <a:ext cx="4428492" cy="2430270"/>
      </dsp:txXfrm>
    </dsp:sp>
    <dsp:sp modelId="{D1F08002-5585-4731-8EB1-8065DF74F071}">
      <dsp:nvSpPr>
        <dsp:cNvPr id="0" name=""/>
        <dsp:cNvSpPr/>
      </dsp:nvSpPr>
      <dsp:spPr>
        <a:xfrm>
          <a:off x="4428492" y="0"/>
          <a:ext cx="4428492" cy="3240360"/>
        </a:xfrm>
        <a:prstGeom prst="round1Rect">
          <a:avLst/>
        </a:prstGeom>
        <a:gradFill rotWithShape="0">
          <a:gsLst>
            <a:gs pos="0">
              <a:schemeClr val="accent4">
                <a:hueOff val="-2757287"/>
                <a:satOff val="15482"/>
                <a:lumOff val="-719"/>
                <a:alphaOff val="0"/>
                <a:tint val="35000"/>
                <a:satMod val="260000"/>
              </a:schemeClr>
            </a:gs>
            <a:gs pos="30000">
              <a:schemeClr val="accent4">
                <a:hueOff val="-2757287"/>
                <a:satOff val="15482"/>
                <a:lumOff val="-719"/>
                <a:alphaOff val="0"/>
                <a:tint val="38000"/>
                <a:satMod val="260000"/>
              </a:schemeClr>
            </a:gs>
            <a:gs pos="75000">
              <a:schemeClr val="accent4">
                <a:hueOff val="-2757287"/>
                <a:satOff val="15482"/>
                <a:lumOff val="-719"/>
                <a:alphaOff val="0"/>
                <a:tint val="55000"/>
                <a:satMod val="255000"/>
              </a:schemeClr>
            </a:gs>
            <a:gs pos="100000">
              <a:schemeClr val="accent4">
                <a:hueOff val="-2757287"/>
                <a:satOff val="15482"/>
                <a:lumOff val="-719"/>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2000"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en-US" sz="2400" kern="1200" dirty="0"/>
            <a:t>There has been a push towards meaningful intervention during pregnancy to reduce maternal stress and improve outcomes for children and families</a:t>
          </a:r>
          <a:endParaRPr lang="en-GB" sz="2400" kern="1200" dirty="0"/>
        </a:p>
        <a:p>
          <a:pPr lvl="0" algn="ctr">
            <a:spcBef>
              <a:spcPct val="0"/>
            </a:spcBef>
            <a:buNone/>
          </a:pPr>
          <a:endParaRPr lang="en-GB" sz="2000" kern="1200" dirty="0"/>
        </a:p>
      </dsp:txBody>
      <dsp:txXfrm>
        <a:off x="4428492" y="0"/>
        <a:ext cx="4428492" cy="2430270"/>
      </dsp:txXfrm>
    </dsp:sp>
    <dsp:sp modelId="{4311A47B-10E8-4876-9DED-190B57FCBD98}">
      <dsp:nvSpPr>
        <dsp:cNvPr id="0" name=""/>
        <dsp:cNvSpPr/>
      </dsp:nvSpPr>
      <dsp:spPr>
        <a:xfrm rot="10800000">
          <a:off x="0" y="3240360"/>
          <a:ext cx="4428492" cy="3240360"/>
        </a:xfrm>
        <a:prstGeom prst="round1Rect">
          <a:avLst/>
        </a:prstGeom>
        <a:gradFill rotWithShape="0">
          <a:gsLst>
            <a:gs pos="0">
              <a:schemeClr val="accent4">
                <a:hueOff val="-5514574"/>
                <a:satOff val="30963"/>
                <a:lumOff val="-1437"/>
                <a:alphaOff val="0"/>
                <a:tint val="35000"/>
                <a:satMod val="260000"/>
              </a:schemeClr>
            </a:gs>
            <a:gs pos="30000">
              <a:schemeClr val="accent4">
                <a:hueOff val="-5514574"/>
                <a:satOff val="30963"/>
                <a:lumOff val="-1437"/>
                <a:alphaOff val="0"/>
                <a:tint val="38000"/>
                <a:satMod val="260000"/>
              </a:schemeClr>
            </a:gs>
            <a:gs pos="75000">
              <a:schemeClr val="accent4">
                <a:hueOff val="-5514574"/>
                <a:satOff val="30963"/>
                <a:lumOff val="-1437"/>
                <a:alphaOff val="0"/>
                <a:tint val="55000"/>
                <a:satMod val="255000"/>
              </a:schemeClr>
            </a:gs>
            <a:gs pos="100000">
              <a:schemeClr val="accent4">
                <a:hueOff val="-5514574"/>
                <a:satOff val="30963"/>
                <a:lumOff val="-1437"/>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000" kern="1200" dirty="0"/>
            <a:t>Identifying if there was a correlation between the findings from the systematic narrative review </a:t>
          </a:r>
        </a:p>
      </dsp:txBody>
      <dsp:txXfrm rot="10800000">
        <a:off x="0" y="4050450"/>
        <a:ext cx="4428492" cy="2430270"/>
      </dsp:txXfrm>
    </dsp:sp>
    <dsp:sp modelId="{09221BA4-6B29-4D81-99B2-2ED1C0E029EA}">
      <dsp:nvSpPr>
        <dsp:cNvPr id="0" name=""/>
        <dsp:cNvSpPr/>
      </dsp:nvSpPr>
      <dsp:spPr>
        <a:xfrm rot="5400000">
          <a:off x="5022558" y="2646294"/>
          <a:ext cx="3240360" cy="4428492"/>
        </a:xfrm>
        <a:prstGeom prst="round1Rect">
          <a:avLst/>
        </a:prstGeom>
        <a:gradFill rotWithShape="0">
          <a:gsLst>
            <a:gs pos="0">
              <a:schemeClr val="accent4">
                <a:hueOff val="-8271860"/>
                <a:satOff val="46445"/>
                <a:lumOff val="-2156"/>
                <a:alphaOff val="0"/>
                <a:tint val="35000"/>
                <a:satMod val="260000"/>
              </a:schemeClr>
            </a:gs>
            <a:gs pos="30000">
              <a:schemeClr val="accent4">
                <a:hueOff val="-8271860"/>
                <a:satOff val="46445"/>
                <a:lumOff val="-2156"/>
                <a:alphaOff val="0"/>
                <a:tint val="38000"/>
                <a:satMod val="260000"/>
              </a:schemeClr>
            </a:gs>
            <a:gs pos="75000">
              <a:schemeClr val="accent4">
                <a:hueOff val="-8271860"/>
                <a:satOff val="46445"/>
                <a:lumOff val="-2156"/>
                <a:alphaOff val="0"/>
                <a:tint val="55000"/>
                <a:satMod val="255000"/>
              </a:schemeClr>
            </a:gs>
            <a:gs pos="100000">
              <a:schemeClr val="accent4">
                <a:hueOff val="-8271860"/>
                <a:satOff val="46445"/>
                <a:lumOff val="-2156"/>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t>Impact of evaluating current practice which will provide a local evidence base to promote good practice and identify areas for further development</a:t>
          </a:r>
        </a:p>
      </dsp:txBody>
      <dsp:txXfrm rot="-5400000">
        <a:off x="4428492" y="4050450"/>
        <a:ext cx="4428492" cy="2430270"/>
      </dsp:txXfrm>
    </dsp:sp>
    <dsp:sp modelId="{64980CAA-BC01-4CC5-992F-E2BC3A3A18C6}">
      <dsp:nvSpPr>
        <dsp:cNvPr id="0" name=""/>
        <dsp:cNvSpPr/>
      </dsp:nvSpPr>
      <dsp:spPr>
        <a:xfrm>
          <a:off x="3099944" y="2430270"/>
          <a:ext cx="2657095" cy="1620180"/>
        </a:xfrm>
        <a:prstGeom prst="roundRect">
          <a:avLst/>
        </a:prstGeom>
        <a:gradFill rotWithShape="0">
          <a:gsLst>
            <a:gs pos="0">
              <a:schemeClr val="accent4">
                <a:tint val="40000"/>
                <a:hueOff val="0"/>
                <a:satOff val="0"/>
                <a:lumOff val="0"/>
                <a:alphaOff val="0"/>
                <a:tint val="35000"/>
                <a:satMod val="260000"/>
              </a:schemeClr>
            </a:gs>
            <a:gs pos="30000">
              <a:schemeClr val="accent4">
                <a:tint val="40000"/>
                <a:hueOff val="0"/>
                <a:satOff val="0"/>
                <a:lumOff val="0"/>
                <a:alphaOff val="0"/>
                <a:tint val="38000"/>
                <a:satMod val="260000"/>
              </a:schemeClr>
            </a:gs>
            <a:gs pos="75000">
              <a:schemeClr val="accent4">
                <a:tint val="40000"/>
                <a:hueOff val="0"/>
                <a:satOff val="0"/>
                <a:lumOff val="0"/>
                <a:alphaOff val="0"/>
                <a:tint val="55000"/>
                <a:satMod val="255000"/>
              </a:schemeClr>
            </a:gs>
            <a:gs pos="100000">
              <a:schemeClr val="accent4">
                <a:tint val="40000"/>
                <a:hueOff val="0"/>
                <a:satOff val="0"/>
                <a:lumOff val="0"/>
                <a:alphaOff val="0"/>
                <a:tint val="70000"/>
                <a:satMod val="255000"/>
              </a:schemeClr>
            </a:gs>
          </a:gsLst>
          <a:path path="circle">
            <a:fillToRect l="5000" t="100000" r="120000" b="10000"/>
          </a:path>
        </a:gradFill>
        <a:ln w="12700"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RATIONALE</a:t>
          </a:r>
        </a:p>
      </dsp:txBody>
      <dsp:txXfrm>
        <a:off x="3179035" y="2509361"/>
        <a:ext cx="2498913" cy="14619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C407B-1C86-4D4C-B892-78B85A6D52A6}">
      <dsp:nvSpPr>
        <dsp:cNvPr id="0" name=""/>
        <dsp:cNvSpPr/>
      </dsp:nvSpPr>
      <dsp:spPr>
        <a:xfrm>
          <a:off x="679" y="72684"/>
          <a:ext cx="6798310" cy="1283493"/>
        </a:xfrm>
        <a:prstGeom prst="roundRect">
          <a:avLst>
            <a:gd name="adj" fmla="val 10000"/>
          </a:avLst>
        </a:prstGeom>
        <a:gradFill rotWithShape="0">
          <a:gsLst>
            <a:gs pos="0">
              <a:schemeClr val="accent4">
                <a:hueOff val="0"/>
                <a:satOff val="0"/>
                <a:lumOff val="0"/>
                <a:alphaOff val="0"/>
                <a:tint val="35000"/>
                <a:satMod val="260000"/>
              </a:schemeClr>
            </a:gs>
            <a:gs pos="30000">
              <a:schemeClr val="accent4">
                <a:hueOff val="0"/>
                <a:satOff val="0"/>
                <a:lumOff val="0"/>
                <a:alphaOff val="0"/>
                <a:tint val="38000"/>
                <a:satMod val="260000"/>
              </a:schemeClr>
            </a:gs>
            <a:gs pos="75000">
              <a:schemeClr val="accent4">
                <a:hueOff val="0"/>
                <a:satOff val="0"/>
                <a:lumOff val="0"/>
                <a:alphaOff val="0"/>
                <a:tint val="55000"/>
                <a:satMod val="255000"/>
              </a:schemeClr>
            </a:gs>
            <a:gs pos="100000">
              <a:schemeClr val="accent4">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Purposeful sample recruited from social workers in the Gateway assessment and child and family teams who had recently completed a pre-birth risk assessment</a:t>
          </a:r>
        </a:p>
      </dsp:txBody>
      <dsp:txXfrm>
        <a:off x="38271" y="110276"/>
        <a:ext cx="5304865" cy="1208309"/>
      </dsp:txXfrm>
    </dsp:sp>
    <dsp:sp modelId="{A2334FA6-F991-49CB-87F1-20FD5CCB2B10}">
      <dsp:nvSpPr>
        <dsp:cNvPr id="0" name=""/>
        <dsp:cNvSpPr/>
      </dsp:nvSpPr>
      <dsp:spPr>
        <a:xfrm>
          <a:off x="569358" y="1516856"/>
          <a:ext cx="6798310" cy="1283493"/>
        </a:xfrm>
        <a:prstGeom prst="roundRect">
          <a:avLst>
            <a:gd name="adj" fmla="val 10000"/>
          </a:avLst>
        </a:prstGeom>
        <a:gradFill rotWithShape="0">
          <a:gsLst>
            <a:gs pos="0">
              <a:schemeClr val="accent4">
                <a:hueOff val="-2757287"/>
                <a:satOff val="15482"/>
                <a:lumOff val="-719"/>
                <a:alphaOff val="0"/>
                <a:tint val="35000"/>
                <a:satMod val="260000"/>
              </a:schemeClr>
            </a:gs>
            <a:gs pos="30000">
              <a:schemeClr val="accent4">
                <a:hueOff val="-2757287"/>
                <a:satOff val="15482"/>
                <a:lumOff val="-719"/>
                <a:alphaOff val="0"/>
                <a:tint val="38000"/>
                <a:satMod val="260000"/>
              </a:schemeClr>
            </a:gs>
            <a:gs pos="75000">
              <a:schemeClr val="accent4">
                <a:hueOff val="-2757287"/>
                <a:satOff val="15482"/>
                <a:lumOff val="-719"/>
                <a:alphaOff val="0"/>
                <a:tint val="55000"/>
                <a:satMod val="255000"/>
              </a:schemeClr>
            </a:gs>
            <a:gs pos="100000">
              <a:schemeClr val="accent4">
                <a:hueOff val="-2757287"/>
                <a:satOff val="15482"/>
                <a:lumOff val="-719"/>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Fifteen social workers ranging from newly qualified and experienced social workers as well as senior practitioners from across the three sectors</a:t>
          </a:r>
        </a:p>
      </dsp:txBody>
      <dsp:txXfrm>
        <a:off x="606950" y="1554448"/>
        <a:ext cx="5319496" cy="1208309"/>
      </dsp:txXfrm>
    </dsp:sp>
    <dsp:sp modelId="{101132CE-1BBC-473D-9742-7C0C53164AD6}">
      <dsp:nvSpPr>
        <dsp:cNvPr id="0" name=""/>
        <dsp:cNvSpPr/>
      </dsp:nvSpPr>
      <dsp:spPr>
        <a:xfrm>
          <a:off x="1130219" y="3033712"/>
          <a:ext cx="6798310" cy="1283493"/>
        </a:xfrm>
        <a:prstGeom prst="roundRect">
          <a:avLst>
            <a:gd name="adj" fmla="val 10000"/>
          </a:avLst>
        </a:prstGeom>
        <a:gradFill rotWithShape="0">
          <a:gsLst>
            <a:gs pos="0">
              <a:schemeClr val="accent4">
                <a:hueOff val="-5514574"/>
                <a:satOff val="30963"/>
                <a:lumOff val="-1437"/>
                <a:alphaOff val="0"/>
                <a:tint val="35000"/>
                <a:satMod val="260000"/>
              </a:schemeClr>
            </a:gs>
            <a:gs pos="30000">
              <a:schemeClr val="accent4">
                <a:hueOff val="-5514574"/>
                <a:satOff val="30963"/>
                <a:lumOff val="-1437"/>
                <a:alphaOff val="0"/>
                <a:tint val="38000"/>
                <a:satMod val="260000"/>
              </a:schemeClr>
            </a:gs>
            <a:gs pos="75000">
              <a:schemeClr val="accent4">
                <a:hueOff val="-5514574"/>
                <a:satOff val="30963"/>
                <a:lumOff val="-1437"/>
                <a:alphaOff val="0"/>
                <a:tint val="55000"/>
                <a:satMod val="255000"/>
              </a:schemeClr>
            </a:gs>
            <a:gs pos="100000">
              <a:schemeClr val="accent4">
                <a:hueOff val="-5514574"/>
                <a:satOff val="30963"/>
                <a:lumOff val="-1437"/>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The social workers took part in semi structured qualitative interviews which lasted on average 40 minutes.  These were audio recorded and later fully transcribed</a:t>
          </a:r>
        </a:p>
      </dsp:txBody>
      <dsp:txXfrm>
        <a:off x="1167811" y="3071304"/>
        <a:ext cx="5327994" cy="1208309"/>
      </dsp:txXfrm>
    </dsp:sp>
    <dsp:sp modelId="{55DE3806-DB0D-4EAC-8415-1281167FD7ED}">
      <dsp:nvSpPr>
        <dsp:cNvPr id="0" name=""/>
        <dsp:cNvSpPr/>
      </dsp:nvSpPr>
      <dsp:spPr>
        <a:xfrm>
          <a:off x="1699577" y="4550569"/>
          <a:ext cx="6798310" cy="1283493"/>
        </a:xfrm>
        <a:prstGeom prst="roundRect">
          <a:avLst>
            <a:gd name="adj" fmla="val 10000"/>
          </a:avLst>
        </a:prstGeom>
        <a:gradFill rotWithShape="0">
          <a:gsLst>
            <a:gs pos="0">
              <a:schemeClr val="accent4">
                <a:hueOff val="-8271860"/>
                <a:satOff val="46445"/>
                <a:lumOff val="-2156"/>
                <a:alphaOff val="0"/>
                <a:tint val="35000"/>
                <a:satMod val="260000"/>
              </a:schemeClr>
            </a:gs>
            <a:gs pos="30000">
              <a:schemeClr val="accent4">
                <a:hueOff val="-8271860"/>
                <a:satOff val="46445"/>
                <a:lumOff val="-2156"/>
                <a:alphaOff val="0"/>
                <a:tint val="38000"/>
                <a:satMod val="260000"/>
              </a:schemeClr>
            </a:gs>
            <a:gs pos="75000">
              <a:schemeClr val="accent4">
                <a:hueOff val="-8271860"/>
                <a:satOff val="46445"/>
                <a:lumOff val="-2156"/>
                <a:alphaOff val="0"/>
                <a:tint val="55000"/>
                <a:satMod val="255000"/>
              </a:schemeClr>
            </a:gs>
            <a:gs pos="100000">
              <a:schemeClr val="accent4">
                <a:hueOff val="-8271860"/>
                <a:satOff val="46445"/>
                <a:lumOff val="-2156"/>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The transcriptions were then analysed using ‘</a:t>
          </a:r>
          <a:r>
            <a:rPr lang="en-GB" sz="1800" kern="1200" dirty="0" err="1"/>
            <a:t>Nvivo</a:t>
          </a:r>
          <a:r>
            <a:rPr lang="en-GB" sz="1800" kern="1200" dirty="0"/>
            <a:t>’ software which supported with identification of common themes.  Conclusions and recommendations were then drawn from this data</a:t>
          </a:r>
        </a:p>
      </dsp:txBody>
      <dsp:txXfrm>
        <a:off x="1737169" y="4588161"/>
        <a:ext cx="5319496" cy="1208309"/>
      </dsp:txXfrm>
    </dsp:sp>
    <dsp:sp modelId="{7BDA72E1-2AB7-4B12-B9B6-ADE46D35B8A0}">
      <dsp:nvSpPr>
        <dsp:cNvPr id="0" name=""/>
        <dsp:cNvSpPr/>
      </dsp:nvSpPr>
      <dsp:spPr>
        <a:xfrm>
          <a:off x="5964039" y="983039"/>
          <a:ext cx="834271" cy="834271"/>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6151750" y="983039"/>
        <a:ext cx="458849" cy="627789"/>
      </dsp:txXfrm>
    </dsp:sp>
    <dsp:sp modelId="{CD08ECF6-CEB3-4D82-AB9E-CF1C59CC6F01}">
      <dsp:nvSpPr>
        <dsp:cNvPr id="0" name=""/>
        <dsp:cNvSpPr/>
      </dsp:nvSpPr>
      <dsp:spPr>
        <a:xfrm>
          <a:off x="6533397" y="2499895"/>
          <a:ext cx="834271" cy="834271"/>
        </a:xfrm>
        <a:prstGeom prst="downArrow">
          <a:avLst>
            <a:gd name="adj1" fmla="val 55000"/>
            <a:gd name="adj2" fmla="val 45000"/>
          </a:avLst>
        </a:prstGeom>
        <a:solidFill>
          <a:schemeClr val="accent4">
            <a:tint val="40000"/>
            <a:alpha val="90000"/>
            <a:hueOff val="-4352041"/>
            <a:satOff val="28525"/>
            <a:lumOff val="1219"/>
            <a:alphaOff val="0"/>
          </a:schemeClr>
        </a:solidFill>
        <a:ln w="12700" cap="flat" cmpd="sng" algn="ctr">
          <a:solidFill>
            <a:schemeClr val="accent4">
              <a:tint val="40000"/>
              <a:alpha val="90000"/>
              <a:hueOff val="-4352041"/>
              <a:satOff val="28525"/>
              <a:lumOff val="121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6721108" y="2499895"/>
        <a:ext cx="458849" cy="627789"/>
      </dsp:txXfrm>
    </dsp:sp>
    <dsp:sp modelId="{AAF71E31-0C7E-4340-91DF-35921D02A3DC}">
      <dsp:nvSpPr>
        <dsp:cNvPr id="0" name=""/>
        <dsp:cNvSpPr/>
      </dsp:nvSpPr>
      <dsp:spPr>
        <a:xfrm>
          <a:off x="7094258" y="4016752"/>
          <a:ext cx="834271" cy="834271"/>
        </a:xfrm>
        <a:prstGeom prst="downArrow">
          <a:avLst>
            <a:gd name="adj1" fmla="val 55000"/>
            <a:gd name="adj2" fmla="val 45000"/>
          </a:avLst>
        </a:prstGeom>
        <a:solidFill>
          <a:schemeClr val="accent4">
            <a:tint val="40000"/>
            <a:alpha val="90000"/>
            <a:hueOff val="-8704081"/>
            <a:satOff val="57049"/>
            <a:lumOff val="2439"/>
            <a:alphaOff val="0"/>
          </a:schemeClr>
        </a:solidFill>
        <a:ln w="12700" cap="flat" cmpd="sng" algn="ctr">
          <a:solidFill>
            <a:schemeClr val="accent4">
              <a:tint val="40000"/>
              <a:alpha val="90000"/>
              <a:hueOff val="-8704081"/>
              <a:satOff val="57049"/>
              <a:lumOff val="24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7281969" y="4016752"/>
        <a:ext cx="458849" cy="6277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7C2FB-6F77-45B7-A2BF-87E1C6384A05}">
      <dsp:nvSpPr>
        <dsp:cNvPr id="0" name=""/>
        <dsp:cNvSpPr/>
      </dsp:nvSpPr>
      <dsp:spPr>
        <a:xfrm>
          <a:off x="3611232" y="2441667"/>
          <a:ext cx="1742146" cy="1742146"/>
        </a:xfrm>
        <a:prstGeom prst="ellipse">
          <a:avLst/>
        </a:prstGeom>
        <a:gradFill rotWithShape="0">
          <a:gsLst>
            <a:gs pos="0">
              <a:schemeClr val="accent3">
                <a:hueOff val="0"/>
                <a:satOff val="0"/>
                <a:lumOff val="0"/>
                <a:alphaOff val="0"/>
                <a:tint val="35000"/>
                <a:satMod val="260000"/>
              </a:schemeClr>
            </a:gs>
            <a:gs pos="30000">
              <a:schemeClr val="accent3">
                <a:hueOff val="0"/>
                <a:satOff val="0"/>
                <a:lumOff val="0"/>
                <a:alphaOff val="0"/>
                <a:tint val="38000"/>
                <a:satMod val="260000"/>
              </a:schemeClr>
            </a:gs>
            <a:gs pos="75000">
              <a:schemeClr val="accent3">
                <a:hueOff val="0"/>
                <a:satOff val="0"/>
                <a:lumOff val="0"/>
                <a:alphaOff val="0"/>
                <a:tint val="55000"/>
                <a:satMod val="255000"/>
              </a:schemeClr>
            </a:gs>
            <a:gs pos="100000">
              <a:schemeClr val="accent3">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Findings</a:t>
          </a:r>
        </a:p>
      </dsp:txBody>
      <dsp:txXfrm>
        <a:off x="3866363" y="2696798"/>
        <a:ext cx="1231884" cy="1231884"/>
      </dsp:txXfrm>
    </dsp:sp>
    <dsp:sp modelId="{666A1CD1-B40E-469F-A178-560CAD53733F}">
      <dsp:nvSpPr>
        <dsp:cNvPr id="0" name=""/>
        <dsp:cNvSpPr/>
      </dsp:nvSpPr>
      <dsp:spPr>
        <a:xfrm rot="16200000">
          <a:off x="4298189" y="1808535"/>
          <a:ext cx="368232" cy="592329"/>
        </a:xfrm>
        <a:prstGeom prst="rightArrow">
          <a:avLst>
            <a:gd name="adj1" fmla="val 60000"/>
            <a:gd name="adj2" fmla="val 50000"/>
          </a:avLst>
        </a:prstGeom>
        <a:gradFill rotWithShape="0">
          <a:gsLst>
            <a:gs pos="0">
              <a:schemeClr val="accent4">
                <a:hueOff val="0"/>
                <a:satOff val="0"/>
                <a:lumOff val="0"/>
                <a:alphaOff val="0"/>
                <a:tint val="35000"/>
                <a:satMod val="260000"/>
              </a:schemeClr>
            </a:gs>
            <a:gs pos="30000">
              <a:schemeClr val="accent4">
                <a:hueOff val="0"/>
                <a:satOff val="0"/>
                <a:lumOff val="0"/>
                <a:alphaOff val="0"/>
                <a:tint val="38000"/>
                <a:satMod val="260000"/>
              </a:schemeClr>
            </a:gs>
            <a:gs pos="75000">
              <a:schemeClr val="accent4">
                <a:hueOff val="0"/>
                <a:satOff val="0"/>
                <a:lumOff val="0"/>
                <a:alphaOff val="0"/>
                <a:tint val="55000"/>
                <a:satMod val="255000"/>
              </a:schemeClr>
            </a:gs>
            <a:gs pos="100000">
              <a:schemeClr val="accent4">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4353424" y="1982236"/>
        <a:ext cx="257762" cy="355397"/>
      </dsp:txXfrm>
    </dsp:sp>
    <dsp:sp modelId="{E9AFC220-DD98-4F5A-AE44-5ECA6EA6E238}">
      <dsp:nvSpPr>
        <dsp:cNvPr id="0" name=""/>
        <dsp:cNvSpPr/>
      </dsp:nvSpPr>
      <dsp:spPr>
        <a:xfrm>
          <a:off x="3611232" y="4742"/>
          <a:ext cx="1742146" cy="1742146"/>
        </a:xfrm>
        <a:prstGeom prst="ellipse">
          <a:avLst/>
        </a:prstGeom>
        <a:gradFill rotWithShape="0">
          <a:gsLst>
            <a:gs pos="0">
              <a:schemeClr val="accent4">
                <a:hueOff val="0"/>
                <a:satOff val="0"/>
                <a:lumOff val="0"/>
                <a:alphaOff val="0"/>
                <a:tint val="35000"/>
                <a:satMod val="260000"/>
              </a:schemeClr>
            </a:gs>
            <a:gs pos="30000">
              <a:schemeClr val="accent4">
                <a:hueOff val="0"/>
                <a:satOff val="0"/>
                <a:lumOff val="0"/>
                <a:alphaOff val="0"/>
                <a:tint val="38000"/>
                <a:satMod val="260000"/>
              </a:schemeClr>
            </a:gs>
            <a:gs pos="75000">
              <a:schemeClr val="accent4">
                <a:hueOff val="0"/>
                <a:satOff val="0"/>
                <a:lumOff val="0"/>
                <a:alphaOff val="0"/>
                <a:tint val="55000"/>
                <a:satMod val="255000"/>
              </a:schemeClr>
            </a:gs>
            <a:gs pos="100000">
              <a:schemeClr val="accent4">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Providing educative work alongside assessment</a:t>
          </a:r>
        </a:p>
      </dsp:txBody>
      <dsp:txXfrm>
        <a:off x="3866363" y="259873"/>
        <a:ext cx="1231884" cy="1231884"/>
      </dsp:txXfrm>
    </dsp:sp>
    <dsp:sp modelId="{196380C2-C7BA-4054-ACCC-6009DEE5452F}">
      <dsp:nvSpPr>
        <dsp:cNvPr id="0" name=""/>
        <dsp:cNvSpPr/>
      </dsp:nvSpPr>
      <dsp:spPr>
        <a:xfrm rot="19800000">
          <a:off x="5344383" y="2412555"/>
          <a:ext cx="368232" cy="592329"/>
        </a:xfrm>
        <a:prstGeom prst="rightArrow">
          <a:avLst>
            <a:gd name="adj1" fmla="val 60000"/>
            <a:gd name="adj2" fmla="val 50000"/>
          </a:avLst>
        </a:prstGeom>
        <a:gradFill rotWithShape="0">
          <a:gsLst>
            <a:gs pos="0">
              <a:schemeClr val="accent4">
                <a:hueOff val="-1654372"/>
                <a:satOff val="9289"/>
                <a:lumOff val="-431"/>
                <a:alphaOff val="0"/>
                <a:tint val="35000"/>
                <a:satMod val="260000"/>
              </a:schemeClr>
            </a:gs>
            <a:gs pos="30000">
              <a:schemeClr val="accent4">
                <a:hueOff val="-1654372"/>
                <a:satOff val="9289"/>
                <a:lumOff val="-431"/>
                <a:alphaOff val="0"/>
                <a:tint val="38000"/>
                <a:satMod val="260000"/>
              </a:schemeClr>
            </a:gs>
            <a:gs pos="75000">
              <a:schemeClr val="accent4">
                <a:hueOff val="-1654372"/>
                <a:satOff val="9289"/>
                <a:lumOff val="-431"/>
                <a:alphaOff val="0"/>
                <a:tint val="55000"/>
                <a:satMod val="255000"/>
              </a:schemeClr>
            </a:gs>
            <a:gs pos="100000">
              <a:schemeClr val="accent4">
                <a:hueOff val="-1654372"/>
                <a:satOff val="9289"/>
                <a:lumOff val="-431"/>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5351783" y="2558639"/>
        <a:ext cx="257762" cy="355397"/>
      </dsp:txXfrm>
    </dsp:sp>
    <dsp:sp modelId="{4B620215-5015-4816-8A61-FBF87F74BC6F}">
      <dsp:nvSpPr>
        <dsp:cNvPr id="0" name=""/>
        <dsp:cNvSpPr/>
      </dsp:nvSpPr>
      <dsp:spPr>
        <a:xfrm>
          <a:off x="5721671" y="1223205"/>
          <a:ext cx="1742146" cy="1742146"/>
        </a:xfrm>
        <a:prstGeom prst="ellipse">
          <a:avLst/>
        </a:prstGeom>
        <a:gradFill rotWithShape="0">
          <a:gsLst>
            <a:gs pos="0">
              <a:schemeClr val="accent4">
                <a:hueOff val="-1654372"/>
                <a:satOff val="9289"/>
                <a:lumOff val="-431"/>
                <a:alphaOff val="0"/>
                <a:tint val="35000"/>
                <a:satMod val="260000"/>
              </a:schemeClr>
            </a:gs>
            <a:gs pos="30000">
              <a:schemeClr val="accent4">
                <a:hueOff val="-1654372"/>
                <a:satOff val="9289"/>
                <a:lumOff val="-431"/>
                <a:alphaOff val="0"/>
                <a:tint val="38000"/>
                <a:satMod val="260000"/>
              </a:schemeClr>
            </a:gs>
            <a:gs pos="75000">
              <a:schemeClr val="accent4">
                <a:hueOff val="-1654372"/>
                <a:satOff val="9289"/>
                <a:lumOff val="-431"/>
                <a:alphaOff val="0"/>
                <a:tint val="55000"/>
                <a:satMod val="255000"/>
              </a:schemeClr>
            </a:gs>
            <a:gs pos="100000">
              <a:schemeClr val="accent4">
                <a:hueOff val="-1654372"/>
                <a:satOff val="9289"/>
                <a:lumOff val="-431"/>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Involving partners in the assessment process</a:t>
          </a:r>
        </a:p>
      </dsp:txBody>
      <dsp:txXfrm>
        <a:off x="5976802" y="1478336"/>
        <a:ext cx="1231884" cy="1231884"/>
      </dsp:txXfrm>
    </dsp:sp>
    <dsp:sp modelId="{2E2E5A3F-7653-4DD9-B0DB-A2A19AB22549}">
      <dsp:nvSpPr>
        <dsp:cNvPr id="0" name=""/>
        <dsp:cNvSpPr/>
      </dsp:nvSpPr>
      <dsp:spPr>
        <a:xfrm rot="1800000">
          <a:off x="5344383" y="3620595"/>
          <a:ext cx="368232" cy="592329"/>
        </a:xfrm>
        <a:prstGeom prst="rightArrow">
          <a:avLst>
            <a:gd name="adj1" fmla="val 60000"/>
            <a:gd name="adj2" fmla="val 50000"/>
          </a:avLst>
        </a:prstGeom>
        <a:gradFill rotWithShape="0">
          <a:gsLst>
            <a:gs pos="0">
              <a:schemeClr val="accent4">
                <a:hueOff val="-3308744"/>
                <a:satOff val="18578"/>
                <a:lumOff val="-862"/>
                <a:alphaOff val="0"/>
                <a:tint val="35000"/>
                <a:satMod val="260000"/>
              </a:schemeClr>
            </a:gs>
            <a:gs pos="30000">
              <a:schemeClr val="accent4">
                <a:hueOff val="-3308744"/>
                <a:satOff val="18578"/>
                <a:lumOff val="-862"/>
                <a:alphaOff val="0"/>
                <a:tint val="38000"/>
                <a:satMod val="260000"/>
              </a:schemeClr>
            </a:gs>
            <a:gs pos="75000">
              <a:schemeClr val="accent4">
                <a:hueOff val="-3308744"/>
                <a:satOff val="18578"/>
                <a:lumOff val="-862"/>
                <a:alphaOff val="0"/>
                <a:tint val="55000"/>
                <a:satMod val="255000"/>
              </a:schemeClr>
            </a:gs>
            <a:gs pos="100000">
              <a:schemeClr val="accent4">
                <a:hueOff val="-3308744"/>
                <a:satOff val="18578"/>
                <a:lumOff val="-862"/>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5351783" y="3711444"/>
        <a:ext cx="257762" cy="355397"/>
      </dsp:txXfrm>
    </dsp:sp>
    <dsp:sp modelId="{2ADAD505-B7F2-4BB1-BA67-8B2F85D0B5D6}">
      <dsp:nvSpPr>
        <dsp:cNvPr id="0" name=""/>
        <dsp:cNvSpPr/>
      </dsp:nvSpPr>
      <dsp:spPr>
        <a:xfrm>
          <a:off x="5721671" y="3660129"/>
          <a:ext cx="1742146" cy="1742146"/>
        </a:xfrm>
        <a:prstGeom prst="ellipse">
          <a:avLst/>
        </a:prstGeom>
        <a:gradFill rotWithShape="0">
          <a:gsLst>
            <a:gs pos="0">
              <a:schemeClr val="accent4">
                <a:hueOff val="-3308744"/>
                <a:satOff val="18578"/>
                <a:lumOff val="-862"/>
                <a:alphaOff val="0"/>
                <a:tint val="35000"/>
                <a:satMod val="260000"/>
              </a:schemeClr>
            </a:gs>
            <a:gs pos="30000">
              <a:schemeClr val="accent4">
                <a:hueOff val="-3308744"/>
                <a:satOff val="18578"/>
                <a:lumOff val="-862"/>
                <a:alphaOff val="0"/>
                <a:tint val="38000"/>
                <a:satMod val="260000"/>
              </a:schemeClr>
            </a:gs>
            <a:gs pos="75000">
              <a:schemeClr val="accent4">
                <a:hueOff val="-3308744"/>
                <a:satOff val="18578"/>
                <a:lumOff val="-862"/>
                <a:alphaOff val="0"/>
                <a:tint val="55000"/>
                <a:satMod val="255000"/>
              </a:schemeClr>
            </a:gs>
            <a:gs pos="100000">
              <a:schemeClr val="accent4">
                <a:hueOff val="-3308744"/>
                <a:satOff val="18578"/>
                <a:lumOff val="-862"/>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Pre-birth risk assessments are viewed as lengthy and complex</a:t>
          </a:r>
          <a:endParaRPr lang="en-GB" sz="1400" kern="1200" dirty="0"/>
        </a:p>
      </dsp:txBody>
      <dsp:txXfrm>
        <a:off x="5976802" y="3915260"/>
        <a:ext cx="1231884" cy="1231884"/>
      </dsp:txXfrm>
    </dsp:sp>
    <dsp:sp modelId="{2FE8F63D-D76D-4C77-BF22-1F9CE8922B8C}">
      <dsp:nvSpPr>
        <dsp:cNvPr id="0" name=""/>
        <dsp:cNvSpPr/>
      </dsp:nvSpPr>
      <dsp:spPr>
        <a:xfrm rot="5400000">
          <a:off x="4298189" y="4224616"/>
          <a:ext cx="368232" cy="592329"/>
        </a:xfrm>
        <a:prstGeom prst="rightArrow">
          <a:avLst>
            <a:gd name="adj1" fmla="val 60000"/>
            <a:gd name="adj2" fmla="val 50000"/>
          </a:avLst>
        </a:prstGeom>
        <a:gradFill rotWithShape="0">
          <a:gsLst>
            <a:gs pos="0">
              <a:schemeClr val="accent4">
                <a:hueOff val="-4963116"/>
                <a:satOff val="27867"/>
                <a:lumOff val="-1294"/>
                <a:alphaOff val="0"/>
                <a:tint val="35000"/>
                <a:satMod val="260000"/>
              </a:schemeClr>
            </a:gs>
            <a:gs pos="30000">
              <a:schemeClr val="accent4">
                <a:hueOff val="-4963116"/>
                <a:satOff val="27867"/>
                <a:lumOff val="-1294"/>
                <a:alphaOff val="0"/>
                <a:tint val="38000"/>
                <a:satMod val="260000"/>
              </a:schemeClr>
            </a:gs>
            <a:gs pos="75000">
              <a:schemeClr val="accent4">
                <a:hueOff val="-4963116"/>
                <a:satOff val="27867"/>
                <a:lumOff val="-1294"/>
                <a:alphaOff val="0"/>
                <a:tint val="55000"/>
                <a:satMod val="255000"/>
              </a:schemeClr>
            </a:gs>
            <a:gs pos="100000">
              <a:schemeClr val="accent4">
                <a:hueOff val="-4963116"/>
                <a:satOff val="27867"/>
                <a:lumOff val="-1294"/>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4353424" y="4287847"/>
        <a:ext cx="257762" cy="355397"/>
      </dsp:txXfrm>
    </dsp:sp>
    <dsp:sp modelId="{B56DD27D-7E53-41B8-88EC-46AB71940DC4}">
      <dsp:nvSpPr>
        <dsp:cNvPr id="0" name=""/>
        <dsp:cNvSpPr/>
      </dsp:nvSpPr>
      <dsp:spPr>
        <a:xfrm>
          <a:off x="3611232" y="4878591"/>
          <a:ext cx="1742146" cy="1742146"/>
        </a:xfrm>
        <a:prstGeom prst="ellipse">
          <a:avLst/>
        </a:prstGeom>
        <a:gradFill rotWithShape="0">
          <a:gsLst>
            <a:gs pos="0">
              <a:schemeClr val="accent4">
                <a:hueOff val="-4963116"/>
                <a:satOff val="27867"/>
                <a:lumOff val="-1294"/>
                <a:alphaOff val="0"/>
                <a:tint val="35000"/>
                <a:satMod val="260000"/>
              </a:schemeClr>
            </a:gs>
            <a:gs pos="30000">
              <a:schemeClr val="accent4">
                <a:hueOff val="-4963116"/>
                <a:satOff val="27867"/>
                <a:lumOff val="-1294"/>
                <a:alphaOff val="0"/>
                <a:tint val="38000"/>
                <a:satMod val="260000"/>
              </a:schemeClr>
            </a:gs>
            <a:gs pos="75000">
              <a:schemeClr val="accent4">
                <a:hueOff val="-4963116"/>
                <a:satOff val="27867"/>
                <a:lumOff val="-1294"/>
                <a:alphaOff val="0"/>
                <a:tint val="55000"/>
                <a:satMod val="255000"/>
              </a:schemeClr>
            </a:gs>
            <a:gs pos="100000">
              <a:schemeClr val="accent4">
                <a:hueOff val="-4963116"/>
                <a:satOff val="27867"/>
                <a:lumOff val="-1294"/>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 Need for these assessments to be prioritized </a:t>
          </a:r>
          <a:endParaRPr lang="en-GB" sz="1400" kern="1200" dirty="0"/>
        </a:p>
      </dsp:txBody>
      <dsp:txXfrm>
        <a:off x="3866363" y="5133722"/>
        <a:ext cx="1231884" cy="1231884"/>
      </dsp:txXfrm>
    </dsp:sp>
    <dsp:sp modelId="{7F6F9CC4-6D94-45AA-BA18-4DFD225EDFCF}">
      <dsp:nvSpPr>
        <dsp:cNvPr id="0" name=""/>
        <dsp:cNvSpPr/>
      </dsp:nvSpPr>
      <dsp:spPr>
        <a:xfrm rot="9000000">
          <a:off x="3251995" y="3620595"/>
          <a:ext cx="368232" cy="592329"/>
        </a:xfrm>
        <a:prstGeom prst="rightArrow">
          <a:avLst>
            <a:gd name="adj1" fmla="val 60000"/>
            <a:gd name="adj2" fmla="val 50000"/>
          </a:avLst>
        </a:prstGeom>
        <a:gradFill rotWithShape="0">
          <a:gsLst>
            <a:gs pos="0">
              <a:schemeClr val="accent4">
                <a:hueOff val="-6617488"/>
                <a:satOff val="37156"/>
                <a:lumOff val="-1725"/>
                <a:alphaOff val="0"/>
                <a:tint val="35000"/>
                <a:satMod val="260000"/>
              </a:schemeClr>
            </a:gs>
            <a:gs pos="30000">
              <a:schemeClr val="accent4">
                <a:hueOff val="-6617488"/>
                <a:satOff val="37156"/>
                <a:lumOff val="-1725"/>
                <a:alphaOff val="0"/>
                <a:tint val="38000"/>
                <a:satMod val="260000"/>
              </a:schemeClr>
            </a:gs>
            <a:gs pos="75000">
              <a:schemeClr val="accent4">
                <a:hueOff val="-6617488"/>
                <a:satOff val="37156"/>
                <a:lumOff val="-1725"/>
                <a:alphaOff val="0"/>
                <a:tint val="55000"/>
                <a:satMod val="255000"/>
              </a:schemeClr>
            </a:gs>
            <a:gs pos="100000">
              <a:schemeClr val="accent4">
                <a:hueOff val="-6617488"/>
                <a:satOff val="37156"/>
                <a:lumOff val="-1725"/>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3355065" y="3711444"/>
        <a:ext cx="257762" cy="355397"/>
      </dsp:txXfrm>
    </dsp:sp>
    <dsp:sp modelId="{B4C6368A-6C34-4857-B152-6301BE424B06}">
      <dsp:nvSpPr>
        <dsp:cNvPr id="0" name=""/>
        <dsp:cNvSpPr/>
      </dsp:nvSpPr>
      <dsp:spPr>
        <a:xfrm>
          <a:off x="1500794" y="3660129"/>
          <a:ext cx="1742146" cy="1742146"/>
        </a:xfrm>
        <a:prstGeom prst="ellipse">
          <a:avLst/>
        </a:prstGeom>
        <a:gradFill rotWithShape="0">
          <a:gsLst>
            <a:gs pos="0">
              <a:schemeClr val="accent4">
                <a:hueOff val="-6617488"/>
                <a:satOff val="37156"/>
                <a:lumOff val="-1725"/>
                <a:alphaOff val="0"/>
                <a:tint val="35000"/>
                <a:satMod val="260000"/>
              </a:schemeClr>
            </a:gs>
            <a:gs pos="30000">
              <a:schemeClr val="accent4">
                <a:hueOff val="-6617488"/>
                <a:satOff val="37156"/>
                <a:lumOff val="-1725"/>
                <a:alphaOff val="0"/>
                <a:tint val="38000"/>
                <a:satMod val="260000"/>
              </a:schemeClr>
            </a:gs>
            <a:gs pos="75000">
              <a:schemeClr val="accent4">
                <a:hueOff val="-6617488"/>
                <a:satOff val="37156"/>
                <a:lumOff val="-1725"/>
                <a:alphaOff val="0"/>
                <a:tint val="55000"/>
                <a:satMod val="255000"/>
              </a:schemeClr>
            </a:gs>
            <a:gs pos="100000">
              <a:schemeClr val="accent4">
                <a:hueOff val="-6617488"/>
                <a:satOff val="37156"/>
                <a:lumOff val="-1725"/>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 </a:t>
          </a:r>
          <a:r>
            <a:rPr lang="en-US" sz="1600" kern="1200" dirty="0"/>
            <a:t>Practitioners to receive additional training and support</a:t>
          </a:r>
          <a:endParaRPr lang="en-GB" sz="1600" kern="1200" dirty="0"/>
        </a:p>
      </dsp:txBody>
      <dsp:txXfrm>
        <a:off x="1755925" y="3915260"/>
        <a:ext cx="1231884" cy="1231884"/>
      </dsp:txXfrm>
    </dsp:sp>
    <dsp:sp modelId="{271BFFF8-14DD-425E-A184-0EE4F07B0F3C}">
      <dsp:nvSpPr>
        <dsp:cNvPr id="0" name=""/>
        <dsp:cNvSpPr/>
      </dsp:nvSpPr>
      <dsp:spPr>
        <a:xfrm rot="12600000">
          <a:off x="3251995" y="2412555"/>
          <a:ext cx="368232" cy="592329"/>
        </a:xfrm>
        <a:prstGeom prst="rightArrow">
          <a:avLst>
            <a:gd name="adj1" fmla="val 60000"/>
            <a:gd name="adj2" fmla="val 50000"/>
          </a:avLst>
        </a:prstGeom>
        <a:gradFill rotWithShape="0">
          <a:gsLst>
            <a:gs pos="0">
              <a:schemeClr val="accent4">
                <a:hueOff val="-8271860"/>
                <a:satOff val="46445"/>
                <a:lumOff val="-2156"/>
                <a:alphaOff val="0"/>
                <a:tint val="35000"/>
                <a:satMod val="260000"/>
              </a:schemeClr>
            </a:gs>
            <a:gs pos="30000">
              <a:schemeClr val="accent4">
                <a:hueOff val="-8271860"/>
                <a:satOff val="46445"/>
                <a:lumOff val="-2156"/>
                <a:alphaOff val="0"/>
                <a:tint val="38000"/>
                <a:satMod val="260000"/>
              </a:schemeClr>
            </a:gs>
            <a:gs pos="75000">
              <a:schemeClr val="accent4">
                <a:hueOff val="-8271860"/>
                <a:satOff val="46445"/>
                <a:lumOff val="-2156"/>
                <a:alphaOff val="0"/>
                <a:tint val="55000"/>
                <a:satMod val="255000"/>
              </a:schemeClr>
            </a:gs>
            <a:gs pos="100000">
              <a:schemeClr val="accent4">
                <a:hueOff val="-8271860"/>
                <a:satOff val="46445"/>
                <a:lumOff val="-2156"/>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3355065" y="2558639"/>
        <a:ext cx="257762" cy="355397"/>
      </dsp:txXfrm>
    </dsp:sp>
    <dsp:sp modelId="{135422E5-01B7-40BA-8863-A6551D4CC95F}">
      <dsp:nvSpPr>
        <dsp:cNvPr id="0" name=""/>
        <dsp:cNvSpPr/>
      </dsp:nvSpPr>
      <dsp:spPr>
        <a:xfrm>
          <a:off x="1500794" y="1223205"/>
          <a:ext cx="1742146" cy="1742146"/>
        </a:xfrm>
        <a:prstGeom prst="ellipse">
          <a:avLst/>
        </a:prstGeom>
        <a:gradFill rotWithShape="0">
          <a:gsLst>
            <a:gs pos="0">
              <a:schemeClr val="accent4">
                <a:hueOff val="-8271860"/>
                <a:satOff val="46445"/>
                <a:lumOff val="-2156"/>
                <a:alphaOff val="0"/>
                <a:tint val="35000"/>
                <a:satMod val="260000"/>
              </a:schemeClr>
            </a:gs>
            <a:gs pos="30000">
              <a:schemeClr val="accent4">
                <a:hueOff val="-8271860"/>
                <a:satOff val="46445"/>
                <a:lumOff val="-2156"/>
                <a:alphaOff val="0"/>
                <a:tint val="38000"/>
                <a:satMod val="260000"/>
              </a:schemeClr>
            </a:gs>
            <a:gs pos="75000">
              <a:schemeClr val="accent4">
                <a:hueOff val="-8271860"/>
                <a:satOff val="46445"/>
                <a:lumOff val="-2156"/>
                <a:alphaOff val="0"/>
                <a:tint val="55000"/>
                <a:satMod val="255000"/>
              </a:schemeClr>
            </a:gs>
            <a:gs pos="100000">
              <a:schemeClr val="accent4">
                <a:hueOff val="-8271860"/>
                <a:satOff val="46445"/>
                <a:lumOff val="-2156"/>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Specialist team or practitioner to complete the assessment</a:t>
          </a:r>
        </a:p>
      </dsp:txBody>
      <dsp:txXfrm>
        <a:off x="1755925" y="1478336"/>
        <a:ext cx="1231884" cy="12318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A8732-C6E8-4533-925C-577211C95B07}">
      <dsp:nvSpPr>
        <dsp:cNvPr id="0" name=""/>
        <dsp:cNvSpPr/>
      </dsp:nvSpPr>
      <dsp:spPr>
        <a:xfrm>
          <a:off x="0" y="0"/>
          <a:ext cx="6875323" cy="1135677"/>
        </a:xfrm>
        <a:prstGeom prst="roundRect">
          <a:avLst>
            <a:gd name="adj" fmla="val 10000"/>
          </a:avLst>
        </a:prstGeom>
        <a:gradFill rotWithShape="0">
          <a:gsLst>
            <a:gs pos="0">
              <a:schemeClr val="accent4">
                <a:hueOff val="0"/>
                <a:satOff val="0"/>
                <a:lumOff val="0"/>
                <a:alphaOff val="0"/>
                <a:tint val="35000"/>
                <a:satMod val="260000"/>
              </a:schemeClr>
            </a:gs>
            <a:gs pos="30000">
              <a:schemeClr val="accent4">
                <a:hueOff val="0"/>
                <a:satOff val="0"/>
                <a:lumOff val="0"/>
                <a:alphaOff val="0"/>
                <a:tint val="38000"/>
                <a:satMod val="260000"/>
              </a:schemeClr>
            </a:gs>
            <a:gs pos="75000">
              <a:schemeClr val="accent4">
                <a:hueOff val="0"/>
                <a:satOff val="0"/>
                <a:lumOff val="0"/>
                <a:alphaOff val="0"/>
                <a:tint val="55000"/>
                <a:satMod val="255000"/>
              </a:schemeClr>
            </a:gs>
            <a:gs pos="100000">
              <a:schemeClr val="accent4">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Specific training regarding pre-birth risk assessment to be offered to staff.</a:t>
          </a:r>
          <a:endParaRPr lang="en-GB" sz="1600" kern="1200" dirty="0"/>
        </a:p>
      </dsp:txBody>
      <dsp:txXfrm>
        <a:off x="33263" y="33263"/>
        <a:ext cx="5516964" cy="1069151"/>
      </dsp:txXfrm>
    </dsp:sp>
    <dsp:sp modelId="{8240472A-1C55-4A79-A743-F1E6824D8825}">
      <dsp:nvSpPr>
        <dsp:cNvPr id="0" name=""/>
        <dsp:cNvSpPr/>
      </dsp:nvSpPr>
      <dsp:spPr>
        <a:xfrm>
          <a:off x="513417" y="1293410"/>
          <a:ext cx="6875323" cy="1135677"/>
        </a:xfrm>
        <a:prstGeom prst="roundRect">
          <a:avLst>
            <a:gd name="adj" fmla="val 10000"/>
          </a:avLst>
        </a:prstGeom>
        <a:gradFill rotWithShape="0">
          <a:gsLst>
            <a:gs pos="0">
              <a:schemeClr val="accent4">
                <a:hueOff val="-2067965"/>
                <a:satOff val="11611"/>
                <a:lumOff val="-539"/>
                <a:alphaOff val="0"/>
                <a:tint val="35000"/>
                <a:satMod val="260000"/>
              </a:schemeClr>
            </a:gs>
            <a:gs pos="30000">
              <a:schemeClr val="accent4">
                <a:hueOff val="-2067965"/>
                <a:satOff val="11611"/>
                <a:lumOff val="-539"/>
                <a:alphaOff val="0"/>
                <a:tint val="38000"/>
                <a:satMod val="260000"/>
              </a:schemeClr>
            </a:gs>
            <a:gs pos="75000">
              <a:schemeClr val="accent4">
                <a:hueOff val="-2067965"/>
                <a:satOff val="11611"/>
                <a:lumOff val="-539"/>
                <a:alphaOff val="0"/>
                <a:tint val="55000"/>
                <a:satMod val="255000"/>
              </a:schemeClr>
            </a:gs>
            <a:gs pos="100000">
              <a:schemeClr val="accent4">
                <a:hueOff val="-2067965"/>
                <a:satOff val="11611"/>
                <a:lumOff val="-539"/>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A review of the current pre birth risk assessment process within the SE Trust and that there is consideration for  further research into this topic area. </a:t>
          </a:r>
        </a:p>
      </dsp:txBody>
      <dsp:txXfrm>
        <a:off x="546680" y="1326673"/>
        <a:ext cx="5557190" cy="1069151"/>
      </dsp:txXfrm>
    </dsp:sp>
    <dsp:sp modelId="{7D22FC20-4E8B-4D7E-856C-28FAB67E682D}">
      <dsp:nvSpPr>
        <dsp:cNvPr id="0" name=""/>
        <dsp:cNvSpPr/>
      </dsp:nvSpPr>
      <dsp:spPr>
        <a:xfrm>
          <a:off x="1026834" y="2586821"/>
          <a:ext cx="6875323" cy="1135677"/>
        </a:xfrm>
        <a:prstGeom prst="roundRect">
          <a:avLst>
            <a:gd name="adj" fmla="val 10000"/>
          </a:avLst>
        </a:prstGeom>
        <a:gradFill rotWithShape="0">
          <a:gsLst>
            <a:gs pos="0">
              <a:schemeClr val="accent4">
                <a:hueOff val="-4135930"/>
                <a:satOff val="23223"/>
                <a:lumOff val="-1078"/>
                <a:alphaOff val="0"/>
                <a:tint val="35000"/>
                <a:satMod val="260000"/>
              </a:schemeClr>
            </a:gs>
            <a:gs pos="30000">
              <a:schemeClr val="accent4">
                <a:hueOff val="-4135930"/>
                <a:satOff val="23223"/>
                <a:lumOff val="-1078"/>
                <a:alphaOff val="0"/>
                <a:tint val="38000"/>
                <a:satMod val="260000"/>
              </a:schemeClr>
            </a:gs>
            <a:gs pos="75000">
              <a:schemeClr val="accent4">
                <a:hueOff val="-4135930"/>
                <a:satOff val="23223"/>
                <a:lumOff val="-1078"/>
                <a:alphaOff val="0"/>
                <a:tint val="55000"/>
                <a:satMod val="255000"/>
              </a:schemeClr>
            </a:gs>
            <a:gs pos="100000">
              <a:schemeClr val="accent4">
                <a:hueOff val="-4135930"/>
                <a:satOff val="23223"/>
                <a:lumOff val="-1078"/>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The integration of the ‘Working Together’ series workbook developed by Jane Hindes alongside the current framework to support staff to provide educative sessions to parents and enhance the assessment process</a:t>
          </a:r>
          <a:endParaRPr lang="en-GB" sz="1600" kern="1200"/>
        </a:p>
      </dsp:txBody>
      <dsp:txXfrm>
        <a:off x="1060097" y="2620084"/>
        <a:ext cx="5557190" cy="1069151"/>
      </dsp:txXfrm>
    </dsp:sp>
    <dsp:sp modelId="{B3EA501A-B40D-4047-AF38-A80BFBA8BD24}">
      <dsp:nvSpPr>
        <dsp:cNvPr id="0" name=""/>
        <dsp:cNvSpPr/>
      </dsp:nvSpPr>
      <dsp:spPr>
        <a:xfrm>
          <a:off x="1540251" y="3880231"/>
          <a:ext cx="6875323" cy="1135677"/>
        </a:xfrm>
        <a:prstGeom prst="roundRect">
          <a:avLst>
            <a:gd name="adj" fmla="val 10000"/>
          </a:avLst>
        </a:prstGeom>
        <a:gradFill rotWithShape="0">
          <a:gsLst>
            <a:gs pos="0">
              <a:schemeClr val="accent4">
                <a:hueOff val="-6203895"/>
                <a:satOff val="34834"/>
                <a:lumOff val="-1617"/>
                <a:alphaOff val="0"/>
                <a:tint val="35000"/>
                <a:satMod val="260000"/>
              </a:schemeClr>
            </a:gs>
            <a:gs pos="30000">
              <a:schemeClr val="accent4">
                <a:hueOff val="-6203895"/>
                <a:satOff val="34834"/>
                <a:lumOff val="-1617"/>
                <a:alphaOff val="0"/>
                <a:tint val="38000"/>
                <a:satMod val="260000"/>
              </a:schemeClr>
            </a:gs>
            <a:gs pos="75000">
              <a:schemeClr val="accent4">
                <a:hueOff val="-6203895"/>
                <a:satOff val="34834"/>
                <a:lumOff val="-1617"/>
                <a:alphaOff val="0"/>
                <a:tint val="55000"/>
                <a:satMod val="255000"/>
              </a:schemeClr>
            </a:gs>
            <a:gs pos="100000">
              <a:schemeClr val="accent4">
                <a:hueOff val="-6203895"/>
                <a:satOff val="34834"/>
                <a:lumOff val="-1617"/>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Meaningful push towards the development and provision of support services for pregnant women and their partners within Social Services</a:t>
          </a:r>
        </a:p>
      </dsp:txBody>
      <dsp:txXfrm>
        <a:off x="1573514" y="3913494"/>
        <a:ext cx="5557190" cy="1069151"/>
      </dsp:txXfrm>
    </dsp:sp>
    <dsp:sp modelId="{EE1A8334-045F-4E86-AC6D-FE0768BE5E56}">
      <dsp:nvSpPr>
        <dsp:cNvPr id="0" name=""/>
        <dsp:cNvSpPr/>
      </dsp:nvSpPr>
      <dsp:spPr>
        <a:xfrm>
          <a:off x="2053668" y="5173642"/>
          <a:ext cx="6875323" cy="1135677"/>
        </a:xfrm>
        <a:prstGeom prst="roundRect">
          <a:avLst>
            <a:gd name="adj" fmla="val 10000"/>
          </a:avLst>
        </a:prstGeom>
        <a:gradFill rotWithShape="0">
          <a:gsLst>
            <a:gs pos="0">
              <a:schemeClr val="accent4">
                <a:hueOff val="-8271860"/>
                <a:satOff val="46445"/>
                <a:lumOff val="-2156"/>
                <a:alphaOff val="0"/>
                <a:tint val="35000"/>
                <a:satMod val="260000"/>
              </a:schemeClr>
            </a:gs>
            <a:gs pos="30000">
              <a:schemeClr val="accent4">
                <a:hueOff val="-8271860"/>
                <a:satOff val="46445"/>
                <a:lumOff val="-2156"/>
                <a:alphaOff val="0"/>
                <a:tint val="38000"/>
                <a:satMod val="260000"/>
              </a:schemeClr>
            </a:gs>
            <a:gs pos="75000">
              <a:schemeClr val="accent4">
                <a:hueOff val="-8271860"/>
                <a:satOff val="46445"/>
                <a:lumOff val="-2156"/>
                <a:alphaOff val="0"/>
                <a:tint val="55000"/>
                <a:satMod val="255000"/>
              </a:schemeClr>
            </a:gs>
            <a:gs pos="100000">
              <a:schemeClr val="accent4">
                <a:hueOff val="-8271860"/>
                <a:satOff val="46445"/>
                <a:lumOff val="-2156"/>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Specialist team/practitioner appointed to complete pre-birth risk assessments and provide consultancy for other staff members involved in this process.</a:t>
          </a:r>
          <a:endParaRPr lang="en-GB" sz="1600" kern="1200"/>
        </a:p>
      </dsp:txBody>
      <dsp:txXfrm>
        <a:off x="2086931" y="5206905"/>
        <a:ext cx="5557190" cy="1069151"/>
      </dsp:txXfrm>
    </dsp:sp>
    <dsp:sp modelId="{331F2D3A-D160-46D2-B156-E8226D098BEF}">
      <dsp:nvSpPr>
        <dsp:cNvPr id="0" name=""/>
        <dsp:cNvSpPr/>
      </dsp:nvSpPr>
      <dsp:spPr>
        <a:xfrm>
          <a:off x="6137133" y="829675"/>
          <a:ext cx="738190" cy="738190"/>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GB" sz="3500" kern="1200"/>
        </a:p>
      </dsp:txBody>
      <dsp:txXfrm>
        <a:off x="6303226" y="829675"/>
        <a:ext cx="406004" cy="555488"/>
      </dsp:txXfrm>
    </dsp:sp>
    <dsp:sp modelId="{90DC9E74-D18A-430D-8F8D-6ADC124328C1}">
      <dsp:nvSpPr>
        <dsp:cNvPr id="0" name=""/>
        <dsp:cNvSpPr/>
      </dsp:nvSpPr>
      <dsp:spPr>
        <a:xfrm>
          <a:off x="6650550" y="2123086"/>
          <a:ext cx="738190" cy="738190"/>
        </a:xfrm>
        <a:prstGeom prst="downArrow">
          <a:avLst>
            <a:gd name="adj1" fmla="val 55000"/>
            <a:gd name="adj2" fmla="val 45000"/>
          </a:avLst>
        </a:prstGeom>
        <a:solidFill>
          <a:schemeClr val="accent4">
            <a:tint val="40000"/>
            <a:alpha val="90000"/>
            <a:hueOff val="-2901361"/>
            <a:satOff val="19016"/>
            <a:lumOff val="813"/>
            <a:alphaOff val="0"/>
          </a:schemeClr>
        </a:solidFill>
        <a:ln w="12700" cap="flat" cmpd="sng" algn="ctr">
          <a:solidFill>
            <a:schemeClr val="accent4">
              <a:tint val="40000"/>
              <a:alpha val="90000"/>
              <a:hueOff val="-2901361"/>
              <a:satOff val="19016"/>
              <a:lumOff val="81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GB" sz="3500" kern="1200"/>
        </a:p>
      </dsp:txBody>
      <dsp:txXfrm>
        <a:off x="6816643" y="2123086"/>
        <a:ext cx="406004" cy="555488"/>
      </dsp:txXfrm>
    </dsp:sp>
    <dsp:sp modelId="{641F9834-3CE9-4E4C-87B6-1F92C4740F46}">
      <dsp:nvSpPr>
        <dsp:cNvPr id="0" name=""/>
        <dsp:cNvSpPr/>
      </dsp:nvSpPr>
      <dsp:spPr>
        <a:xfrm>
          <a:off x="7163967" y="3397568"/>
          <a:ext cx="738190" cy="738190"/>
        </a:xfrm>
        <a:prstGeom prst="downArrow">
          <a:avLst>
            <a:gd name="adj1" fmla="val 55000"/>
            <a:gd name="adj2" fmla="val 45000"/>
          </a:avLst>
        </a:prstGeom>
        <a:solidFill>
          <a:schemeClr val="accent4">
            <a:tint val="40000"/>
            <a:alpha val="90000"/>
            <a:hueOff val="-5802721"/>
            <a:satOff val="38033"/>
            <a:lumOff val="1626"/>
            <a:alphaOff val="0"/>
          </a:schemeClr>
        </a:solidFill>
        <a:ln w="12700" cap="flat" cmpd="sng" algn="ctr">
          <a:solidFill>
            <a:schemeClr val="accent4">
              <a:tint val="40000"/>
              <a:alpha val="90000"/>
              <a:hueOff val="-5802721"/>
              <a:satOff val="38033"/>
              <a:lumOff val="162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GB" sz="3500" kern="1200"/>
        </a:p>
      </dsp:txBody>
      <dsp:txXfrm>
        <a:off x="7330060" y="3397568"/>
        <a:ext cx="406004" cy="555488"/>
      </dsp:txXfrm>
    </dsp:sp>
    <dsp:sp modelId="{1B0BD610-D121-4513-84AF-E8C3E7C55F77}">
      <dsp:nvSpPr>
        <dsp:cNvPr id="0" name=""/>
        <dsp:cNvSpPr/>
      </dsp:nvSpPr>
      <dsp:spPr>
        <a:xfrm>
          <a:off x="7677384" y="4703598"/>
          <a:ext cx="738190" cy="738190"/>
        </a:xfrm>
        <a:prstGeom prst="downArrow">
          <a:avLst>
            <a:gd name="adj1" fmla="val 55000"/>
            <a:gd name="adj2" fmla="val 45000"/>
          </a:avLst>
        </a:prstGeom>
        <a:solidFill>
          <a:schemeClr val="accent4">
            <a:tint val="40000"/>
            <a:alpha val="90000"/>
            <a:hueOff val="-8704081"/>
            <a:satOff val="57049"/>
            <a:lumOff val="2439"/>
            <a:alphaOff val="0"/>
          </a:schemeClr>
        </a:solidFill>
        <a:ln w="12700" cap="flat" cmpd="sng" algn="ctr">
          <a:solidFill>
            <a:schemeClr val="accent4">
              <a:tint val="40000"/>
              <a:alpha val="90000"/>
              <a:hueOff val="-8704081"/>
              <a:satOff val="57049"/>
              <a:lumOff val="24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GB" sz="3500" kern="1200"/>
        </a:p>
      </dsp:txBody>
      <dsp:txXfrm>
        <a:off x="7843477" y="4703598"/>
        <a:ext cx="406004" cy="5554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C5975-8901-4E2B-9C5C-409A0B65B06D}">
      <dsp:nvSpPr>
        <dsp:cNvPr id="0" name=""/>
        <dsp:cNvSpPr/>
      </dsp:nvSpPr>
      <dsp:spPr>
        <a:xfrm>
          <a:off x="806" y="1789679"/>
          <a:ext cx="2469977" cy="203721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n-GB" sz="2400" kern="1200" dirty="0"/>
            <a:t>Stagnant cases</a:t>
          </a:r>
        </a:p>
        <a:p>
          <a:pPr marL="228600" lvl="1" indent="-228600" algn="l" defTabSz="1066800">
            <a:lnSpc>
              <a:spcPct val="90000"/>
            </a:lnSpc>
            <a:spcBef>
              <a:spcPct val="0"/>
            </a:spcBef>
            <a:spcAft>
              <a:spcPct val="15000"/>
            </a:spcAft>
            <a:buChar char="•"/>
          </a:pPr>
          <a:r>
            <a:rPr lang="en-GB" sz="2400" kern="1200" dirty="0"/>
            <a:t>Lack of services</a:t>
          </a:r>
        </a:p>
      </dsp:txBody>
      <dsp:txXfrm>
        <a:off x="47688" y="1836561"/>
        <a:ext cx="2376213" cy="1506905"/>
      </dsp:txXfrm>
    </dsp:sp>
    <dsp:sp modelId="{15B34FD6-BE61-4CC8-87F2-5A959C7F95E9}">
      <dsp:nvSpPr>
        <dsp:cNvPr id="0" name=""/>
        <dsp:cNvSpPr/>
      </dsp:nvSpPr>
      <dsp:spPr>
        <a:xfrm>
          <a:off x="1413487" y="2362534"/>
          <a:ext cx="2595523" cy="2595523"/>
        </a:xfrm>
        <a:prstGeom prst="leftCircularArrow">
          <a:avLst>
            <a:gd name="adj1" fmla="val 2663"/>
            <a:gd name="adj2" fmla="val 323978"/>
            <a:gd name="adj3" fmla="val 2101864"/>
            <a:gd name="adj4" fmla="val 9026865"/>
            <a:gd name="adj5" fmla="val 3107"/>
          </a:avLst>
        </a:prstGeom>
        <a:gradFill rotWithShape="0">
          <a:gsLst>
            <a:gs pos="0">
              <a:schemeClr val="accent4">
                <a:hueOff val="0"/>
                <a:satOff val="0"/>
                <a:lumOff val="0"/>
                <a:alphaOff val="0"/>
                <a:tint val="35000"/>
                <a:satMod val="260000"/>
              </a:schemeClr>
            </a:gs>
            <a:gs pos="30000">
              <a:schemeClr val="accent4">
                <a:hueOff val="0"/>
                <a:satOff val="0"/>
                <a:lumOff val="0"/>
                <a:alphaOff val="0"/>
                <a:tint val="38000"/>
                <a:satMod val="260000"/>
              </a:schemeClr>
            </a:gs>
            <a:gs pos="75000">
              <a:schemeClr val="accent4">
                <a:hueOff val="0"/>
                <a:satOff val="0"/>
                <a:lumOff val="0"/>
                <a:alphaOff val="0"/>
                <a:tint val="55000"/>
                <a:satMod val="255000"/>
              </a:schemeClr>
            </a:gs>
            <a:gs pos="100000">
              <a:schemeClr val="accent4">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7F29A134-6CD0-464F-A0FC-177EC6AB1F7C}">
      <dsp:nvSpPr>
        <dsp:cNvPr id="0" name=""/>
        <dsp:cNvSpPr/>
      </dsp:nvSpPr>
      <dsp:spPr>
        <a:xfrm>
          <a:off x="549690" y="3390348"/>
          <a:ext cx="2195535" cy="873092"/>
        </a:xfrm>
        <a:prstGeom prst="roundRect">
          <a:avLst>
            <a:gd name="adj" fmla="val 10000"/>
          </a:avLst>
        </a:prstGeom>
        <a:gradFill rotWithShape="0">
          <a:gsLst>
            <a:gs pos="0">
              <a:schemeClr val="accent4">
                <a:hueOff val="0"/>
                <a:satOff val="0"/>
                <a:lumOff val="0"/>
                <a:alphaOff val="0"/>
                <a:tint val="35000"/>
                <a:satMod val="260000"/>
              </a:schemeClr>
            </a:gs>
            <a:gs pos="30000">
              <a:schemeClr val="accent4">
                <a:hueOff val="0"/>
                <a:satOff val="0"/>
                <a:lumOff val="0"/>
                <a:alphaOff val="0"/>
                <a:tint val="38000"/>
                <a:satMod val="260000"/>
              </a:schemeClr>
            </a:gs>
            <a:gs pos="75000">
              <a:schemeClr val="accent4">
                <a:hueOff val="0"/>
                <a:satOff val="0"/>
                <a:lumOff val="0"/>
                <a:alphaOff val="0"/>
                <a:tint val="55000"/>
                <a:satMod val="255000"/>
              </a:schemeClr>
            </a:gs>
            <a:gs pos="100000">
              <a:schemeClr val="accent4">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105" tIns="52070" rIns="78105" bIns="52070" numCol="1" spcCol="1270" anchor="ctr" anchorCtr="0">
          <a:noAutofit/>
        </a:bodyPr>
        <a:lstStyle/>
        <a:p>
          <a:pPr marL="0" lvl="0" indent="0" algn="ctr" defTabSz="1822450">
            <a:lnSpc>
              <a:spcPct val="90000"/>
            </a:lnSpc>
            <a:spcBef>
              <a:spcPct val="0"/>
            </a:spcBef>
            <a:spcAft>
              <a:spcPct val="35000"/>
            </a:spcAft>
            <a:buNone/>
          </a:pPr>
          <a:r>
            <a:rPr lang="en-GB" sz="4100" kern="1200" dirty="0"/>
            <a:t>Problem</a:t>
          </a:r>
        </a:p>
      </dsp:txBody>
      <dsp:txXfrm>
        <a:off x="575262" y="3415920"/>
        <a:ext cx="2144391" cy="821948"/>
      </dsp:txXfrm>
    </dsp:sp>
    <dsp:sp modelId="{FD91191A-5907-4CE7-BDE2-394BBD176D82}">
      <dsp:nvSpPr>
        <dsp:cNvPr id="0" name=""/>
        <dsp:cNvSpPr/>
      </dsp:nvSpPr>
      <dsp:spPr>
        <a:xfrm>
          <a:off x="3074377" y="1582430"/>
          <a:ext cx="2469977" cy="244877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4135930"/>
              <a:satOff val="23223"/>
              <a:lumOff val="-107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815" tIns="43815" rIns="43815" bIns="43815" numCol="1" spcCol="1270" anchor="t" anchorCtr="0">
          <a:noAutofit/>
        </a:bodyPr>
        <a:lstStyle/>
        <a:p>
          <a:pPr marL="228600" lvl="1" indent="-228600" algn="l" defTabSz="1022350">
            <a:lnSpc>
              <a:spcPct val="90000"/>
            </a:lnSpc>
            <a:spcBef>
              <a:spcPct val="0"/>
            </a:spcBef>
            <a:spcAft>
              <a:spcPct val="15000"/>
            </a:spcAft>
            <a:buChar char="•"/>
          </a:pPr>
          <a:r>
            <a:rPr lang="en-GB" sz="2300" kern="1200" dirty="0"/>
            <a:t>Cases escalating</a:t>
          </a:r>
        </a:p>
        <a:p>
          <a:pPr marL="228600" lvl="1" indent="-228600" algn="l" defTabSz="1022350">
            <a:lnSpc>
              <a:spcPct val="90000"/>
            </a:lnSpc>
            <a:spcBef>
              <a:spcPct val="0"/>
            </a:spcBef>
            <a:spcAft>
              <a:spcPct val="15000"/>
            </a:spcAft>
            <a:buChar char="•"/>
          </a:pPr>
          <a:r>
            <a:rPr lang="en-GB" sz="2300" kern="1200" dirty="0"/>
            <a:t>Additional pressures on staff</a:t>
          </a:r>
        </a:p>
      </dsp:txBody>
      <dsp:txXfrm>
        <a:off x="3130730" y="2163521"/>
        <a:ext cx="2357271" cy="1811330"/>
      </dsp:txXfrm>
    </dsp:sp>
    <dsp:sp modelId="{EFD29DBB-D12A-4D92-B338-DA6C29DA5701}">
      <dsp:nvSpPr>
        <dsp:cNvPr id="0" name=""/>
        <dsp:cNvSpPr/>
      </dsp:nvSpPr>
      <dsp:spPr>
        <a:xfrm>
          <a:off x="4466203" y="577649"/>
          <a:ext cx="2911131" cy="2911131"/>
        </a:xfrm>
        <a:prstGeom prst="circularArrow">
          <a:avLst>
            <a:gd name="adj1" fmla="val 2374"/>
            <a:gd name="adj2" fmla="val 286926"/>
            <a:gd name="adj3" fmla="val 19536832"/>
            <a:gd name="adj4" fmla="val 12574780"/>
            <a:gd name="adj5" fmla="val 2770"/>
          </a:avLst>
        </a:prstGeom>
        <a:gradFill rotWithShape="0">
          <a:gsLst>
            <a:gs pos="0">
              <a:schemeClr val="accent4">
                <a:hueOff val="-8271860"/>
                <a:satOff val="46445"/>
                <a:lumOff val="-2156"/>
                <a:alphaOff val="0"/>
                <a:tint val="35000"/>
                <a:satMod val="260000"/>
              </a:schemeClr>
            </a:gs>
            <a:gs pos="30000">
              <a:schemeClr val="accent4">
                <a:hueOff val="-8271860"/>
                <a:satOff val="46445"/>
                <a:lumOff val="-2156"/>
                <a:alphaOff val="0"/>
                <a:tint val="38000"/>
                <a:satMod val="260000"/>
              </a:schemeClr>
            </a:gs>
            <a:gs pos="75000">
              <a:schemeClr val="accent4">
                <a:hueOff val="-8271860"/>
                <a:satOff val="46445"/>
                <a:lumOff val="-2156"/>
                <a:alphaOff val="0"/>
                <a:tint val="55000"/>
                <a:satMod val="255000"/>
              </a:schemeClr>
            </a:gs>
            <a:gs pos="100000">
              <a:schemeClr val="accent4">
                <a:hueOff val="-8271860"/>
                <a:satOff val="46445"/>
                <a:lumOff val="-2156"/>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3FEB1F2E-F92A-4CE6-8150-C7F07D5BD464}">
      <dsp:nvSpPr>
        <dsp:cNvPr id="0" name=""/>
        <dsp:cNvSpPr/>
      </dsp:nvSpPr>
      <dsp:spPr>
        <a:xfrm>
          <a:off x="3623261" y="1351663"/>
          <a:ext cx="2195535" cy="873092"/>
        </a:xfrm>
        <a:prstGeom prst="roundRect">
          <a:avLst>
            <a:gd name="adj" fmla="val 10000"/>
          </a:avLst>
        </a:prstGeom>
        <a:gradFill rotWithShape="0">
          <a:gsLst>
            <a:gs pos="0">
              <a:schemeClr val="accent4">
                <a:hueOff val="-4135930"/>
                <a:satOff val="23223"/>
                <a:lumOff val="-1078"/>
                <a:alphaOff val="0"/>
                <a:tint val="35000"/>
                <a:satMod val="260000"/>
              </a:schemeClr>
            </a:gs>
            <a:gs pos="30000">
              <a:schemeClr val="accent4">
                <a:hueOff val="-4135930"/>
                <a:satOff val="23223"/>
                <a:lumOff val="-1078"/>
                <a:alphaOff val="0"/>
                <a:tint val="38000"/>
                <a:satMod val="260000"/>
              </a:schemeClr>
            </a:gs>
            <a:gs pos="75000">
              <a:schemeClr val="accent4">
                <a:hueOff val="-4135930"/>
                <a:satOff val="23223"/>
                <a:lumOff val="-1078"/>
                <a:alphaOff val="0"/>
                <a:tint val="55000"/>
                <a:satMod val="255000"/>
              </a:schemeClr>
            </a:gs>
            <a:gs pos="100000">
              <a:schemeClr val="accent4">
                <a:hueOff val="-4135930"/>
                <a:satOff val="23223"/>
                <a:lumOff val="-1078"/>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105" tIns="52070" rIns="78105" bIns="52070" numCol="1" spcCol="1270" anchor="ctr" anchorCtr="0">
          <a:noAutofit/>
        </a:bodyPr>
        <a:lstStyle/>
        <a:p>
          <a:pPr marL="0" lvl="0" indent="0" algn="ctr" defTabSz="1822450">
            <a:lnSpc>
              <a:spcPct val="90000"/>
            </a:lnSpc>
            <a:spcBef>
              <a:spcPct val="0"/>
            </a:spcBef>
            <a:spcAft>
              <a:spcPct val="35000"/>
            </a:spcAft>
            <a:buNone/>
          </a:pPr>
          <a:r>
            <a:rPr lang="en-GB" sz="4100" kern="1200" dirty="0"/>
            <a:t>Impact </a:t>
          </a:r>
        </a:p>
      </dsp:txBody>
      <dsp:txXfrm>
        <a:off x="3648833" y="1377235"/>
        <a:ext cx="2144391" cy="821948"/>
      </dsp:txXfrm>
    </dsp:sp>
    <dsp:sp modelId="{D621D028-3A28-4158-926C-B1D6F7E610EC}">
      <dsp:nvSpPr>
        <dsp:cNvPr id="0" name=""/>
        <dsp:cNvSpPr/>
      </dsp:nvSpPr>
      <dsp:spPr>
        <a:xfrm>
          <a:off x="6147949" y="1514375"/>
          <a:ext cx="2469977" cy="259178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8271860"/>
              <a:satOff val="46445"/>
              <a:lumOff val="-215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815" tIns="43815" rIns="43815" bIns="43815" numCol="1" spcCol="1270" anchor="t" anchorCtr="0">
          <a:noAutofit/>
        </a:bodyPr>
        <a:lstStyle/>
        <a:p>
          <a:pPr marL="228600" lvl="1" indent="-228600" algn="l" defTabSz="1022350">
            <a:lnSpc>
              <a:spcPct val="90000"/>
            </a:lnSpc>
            <a:spcBef>
              <a:spcPct val="0"/>
            </a:spcBef>
            <a:spcAft>
              <a:spcPct val="15000"/>
            </a:spcAft>
            <a:buChar char="•"/>
          </a:pPr>
          <a:r>
            <a:rPr lang="en-GB" sz="2300" kern="1200" dirty="0"/>
            <a:t>Supporting staff to complete work </a:t>
          </a:r>
        </a:p>
        <a:p>
          <a:pPr marL="228600" lvl="1" indent="-228600" algn="l" defTabSz="1022350">
            <a:lnSpc>
              <a:spcPct val="90000"/>
            </a:lnSpc>
            <a:spcBef>
              <a:spcPct val="0"/>
            </a:spcBef>
            <a:spcAft>
              <a:spcPct val="15000"/>
            </a:spcAft>
            <a:buChar char="•"/>
          </a:pPr>
          <a:r>
            <a:rPr lang="en-GB" sz="2300" kern="1200" dirty="0"/>
            <a:t>Innovate practice</a:t>
          </a:r>
        </a:p>
      </dsp:txBody>
      <dsp:txXfrm>
        <a:off x="6207593" y="1574019"/>
        <a:ext cx="2350689" cy="1917115"/>
      </dsp:txXfrm>
    </dsp:sp>
    <dsp:sp modelId="{1283B5B2-D9FE-4DAE-A885-034693A67FEA}">
      <dsp:nvSpPr>
        <dsp:cNvPr id="0" name=""/>
        <dsp:cNvSpPr/>
      </dsp:nvSpPr>
      <dsp:spPr>
        <a:xfrm>
          <a:off x="6696833" y="3392329"/>
          <a:ext cx="2195535" cy="873092"/>
        </a:xfrm>
        <a:prstGeom prst="roundRect">
          <a:avLst>
            <a:gd name="adj" fmla="val 10000"/>
          </a:avLst>
        </a:prstGeom>
        <a:gradFill rotWithShape="0">
          <a:gsLst>
            <a:gs pos="0">
              <a:schemeClr val="accent4">
                <a:hueOff val="-8271860"/>
                <a:satOff val="46445"/>
                <a:lumOff val="-2156"/>
                <a:alphaOff val="0"/>
                <a:tint val="35000"/>
                <a:satMod val="260000"/>
              </a:schemeClr>
            </a:gs>
            <a:gs pos="30000">
              <a:schemeClr val="accent4">
                <a:hueOff val="-8271860"/>
                <a:satOff val="46445"/>
                <a:lumOff val="-2156"/>
                <a:alphaOff val="0"/>
                <a:tint val="38000"/>
                <a:satMod val="260000"/>
              </a:schemeClr>
            </a:gs>
            <a:gs pos="75000">
              <a:schemeClr val="accent4">
                <a:hueOff val="-8271860"/>
                <a:satOff val="46445"/>
                <a:lumOff val="-2156"/>
                <a:alphaOff val="0"/>
                <a:tint val="55000"/>
                <a:satMod val="255000"/>
              </a:schemeClr>
            </a:gs>
            <a:gs pos="100000">
              <a:schemeClr val="accent4">
                <a:hueOff val="-8271860"/>
                <a:satOff val="46445"/>
                <a:lumOff val="-2156"/>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105" tIns="52070" rIns="78105" bIns="52070" numCol="1" spcCol="1270" anchor="ctr" anchorCtr="0">
          <a:noAutofit/>
        </a:bodyPr>
        <a:lstStyle/>
        <a:p>
          <a:pPr marL="0" lvl="0" indent="0" algn="ctr" defTabSz="1822450">
            <a:lnSpc>
              <a:spcPct val="90000"/>
            </a:lnSpc>
            <a:spcBef>
              <a:spcPct val="0"/>
            </a:spcBef>
            <a:spcAft>
              <a:spcPct val="35000"/>
            </a:spcAft>
            <a:buNone/>
          </a:pPr>
          <a:r>
            <a:rPr lang="en-GB" sz="4100" kern="1200" dirty="0"/>
            <a:t>Solution</a:t>
          </a:r>
        </a:p>
      </dsp:txBody>
      <dsp:txXfrm>
        <a:off x="6722405" y="3417901"/>
        <a:ext cx="2144391" cy="8219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3C5D4-B709-49D4-B5BB-3F1EC8C5E970}">
      <dsp:nvSpPr>
        <dsp:cNvPr id="0" name=""/>
        <dsp:cNvSpPr/>
      </dsp:nvSpPr>
      <dsp:spPr>
        <a:xfrm rot="5400000">
          <a:off x="565800" y="1264923"/>
          <a:ext cx="1975474" cy="238451"/>
        </a:xfrm>
        <a:prstGeom prst="rect">
          <a:avLst/>
        </a:prstGeom>
        <a:gradFill rotWithShape="0">
          <a:gsLst>
            <a:gs pos="0">
              <a:schemeClr val="accent4">
                <a:hueOff val="0"/>
                <a:satOff val="0"/>
                <a:lumOff val="0"/>
                <a:alphaOff val="0"/>
                <a:tint val="35000"/>
                <a:satMod val="260000"/>
              </a:schemeClr>
            </a:gs>
            <a:gs pos="30000">
              <a:schemeClr val="accent4">
                <a:hueOff val="0"/>
                <a:satOff val="0"/>
                <a:lumOff val="0"/>
                <a:alphaOff val="0"/>
                <a:tint val="38000"/>
                <a:satMod val="260000"/>
              </a:schemeClr>
            </a:gs>
            <a:gs pos="75000">
              <a:schemeClr val="accent4">
                <a:hueOff val="0"/>
                <a:satOff val="0"/>
                <a:lumOff val="0"/>
                <a:alphaOff val="0"/>
                <a:tint val="55000"/>
                <a:satMod val="255000"/>
              </a:schemeClr>
            </a:gs>
            <a:gs pos="100000">
              <a:schemeClr val="accent4">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27AE92F7-5D11-431E-A21E-20DB204A377C}">
      <dsp:nvSpPr>
        <dsp:cNvPr id="0" name=""/>
        <dsp:cNvSpPr/>
      </dsp:nvSpPr>
      <dsp:spPr>
        <a:xfrm>
          <a:off x="1017836" y="621"/>
          <a:ext cx="2649458" cy="1589675"/>
        </a:xfrm>
        <a:prstGeom prst="roundRect">
          <a:avLst>
            <a:gd name="adj" fmla="val 10000"/>
          </a:avLst>
        </a:prstGeom>
        <a:gradFill rotWithShape="0">
          <a:gsLst>
            <a:gs pos="0">
              <a:schemeClr val="accent4">
                <a:hueOff val="0"/>
                <a:satOff val="0"/>
                <a:lumOff val="0"/>
                <a:alphaOff val="0"/>
                <a:tint val="35000"/>
                <a:satMod val="260000"/>
              </a:schemeClr>
            </a:gs>
            <a:gs pos="30000">
              <a:schemeClr val="accent4">
                <a:hueOff val="0"/>
                <a:satOff val="0"/>
                <a:lumOff val="0"/>
                <a:alphaOff val="0"/>
                <a:tint val="38000"/>
                <a:satMod val="260000"/>
              </a:schemeClr>
            </a:gs>
            <a:gs pos="75000">
              <a:schemeClr val="accent4">
                <a:hueOff val="0"/>
                <a:satOff val="0"/>
                <a:lumOff val="0"/>
                <a:alphaOff val="0"/>
                <a:tint val="55000"/>
                <a:satMod val="255000"/>
              </a:schemeClr>
            </a:gs>
            <a:gs pos="100000">
              <a:schemeClr val="accent4">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u="sng" kern="1200" dirty="0"/>
            <a:t>Week 1</a:t>
          </a:r>
          <a:r>
            <a:rPr lang="en-GB" sz="1300" kern="1200" dirty="0"/>
            <a:t>: </a:t>
          </a:r>
        </a:p>
        <a:p>
          <a:pPr marL="0" lvl="0" indent="0" algn="ctr" defTabSz="577850">
            <a:lnSpc>
              <a:spcPct val="90000"/>
            </a:lnSpc>
            <a:spcBef>
              <a:spcPct val="0"/>
            </a:spcBef>
            <a:spcAft>
              <a:spcPct val="35000"/>
            </a:spcAft>
            <a:buNone/>
          </a:pPr>
          <a:r>
            <a:rPr lang="en-GB" sz="1300" kern="1200" dirty="0"/>
            <a:t>- Introductions </a:t>
          </a:r>
        </a:p>
        <a:p>
          <a:pPr marL="0" lvl="0" indent="0" algn="ctr" defTabSz="577850">
            <a:lnSpc>
              <a:spcPct val="90000"/>
            </a:lnSpc>
            <a:spcBef>
              <a:spcPct val="0"/>
            </a:spcBef>
            <a:spcAft>
              <a:spcPct val="35000"/>
            </a:spcAft>
            <a:buNone/>
          </a:pPr>
          <a:r>
            <a:rPr lang="en-GB" sz="1300" kern="1200" dirty="0"/>
            <a:t>– What are we worried about and how can this impact on the baby</a:t>
          </a:r>
        </a:p>
        <a:p>
          <a:pPr marL="0" lvl="0" indent="0" algn="ctr" defTabSz="577850">
            <a:lnSpc>
              <a:spcPct val="90000"/>
            </a:lnSpc>
            <a:spcBef>
              <a:spcPct val="0"/>
            </a:spcBef>
            <a:spcAft>
              <a:spcPct val="35000"/>
            </a:spcAft>
            <a:buNone/>
          </a:pPr>
          <a:r>
            <a:rPr lang="en-GB" sz="1300" kern="1200" dirty="0"/>
            <a:t>- Some facts about unborn baby’s development</a:t>
          </a:r>
        </a:p>
      </dsp:txBody>
      <dsp:txXfrm>
        <a:off x="1064396" y="47181"/>
        <a:ext cx="2556338" cy="1496555"/>
      </dsp:txXfrm>
    </dsp:sp>
    <dsp:sp modelId="{99507F3F-01C6-4DE8-93B7-EF4551D8EAD0}">
      <dsp:nvSpPr>
        <dsp:cNvPr id="0" name=""/>
        <dsp:cNvSpPr/>
      </dsp:nvSpPr>
      <dsp:spPr>
        <a:xfrm rot="5400000">
          <a:off x="565800" y="3252017"/>
          <a:ext cx="1975474" cy="238451"/>
        </a:xfrm>
        <a:prstGeom prst="rect">
          <a:avLst/>
        </a:prstGeom>
        <a:gradFill rotWithShape="0">
          <a:gsLst>
            <a:gs pos="0">
              <a:schemeClr val="accent4">
                <a:hueOff val="5745295"/>
                <a:satOff val="-14534"/>
                <a:lumOff val="653"/>
                <a:alphaOff val="0"/>
                <a:tint val="35000"/>
                <a:satMod val="260000"/>
              </a:schemeClr>
            </a:gs>
            <a:gs pos="30000">
              <a:schemeClr val="accent4">
                <a:hueOff val="5745295"/>
                <a:satOff val="-14534"/>
                <a:lumOff val="653"/>
                <a:alphaOff val="0"/>
                <a:tint val="38000"/>
                <a:satMod val="260000"/>
              </a:schemeClr>
            </a:gs>
            <a:gs pos="75000">
              <a:schemeClr val="accent4">
                <a:hueOff val="5745295"/>
                <a:satOff val="-14534"/>
                <a:lumOff val="653"/>
                <a:alphaOff val="0"/>
                <a:tint val="55000"/>
                <a:satMod val="255000"/>
              </a:schemeClr>
            </a:gs>
            <a:gs pos="100000">
              <a:schemeClr val="accent4">
                <a:hueOff val="5745295"/>
                <a:satOff val="-14534"/>
                <a:lumOff val="653"/>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BDC10E91-9FF2-48EC-AF72-F3184649BCCB}">
      <dsp:nvSpPr>
        <dsp:cNvPr id="0" name=""/>
        <dsp:cNvSpPr/>
      </dsp:nvSpPr>
      <dsp:spPr>
        <a:xfrm>
          <a:off x="1017836" y="1987714"/>
          <a:ext cx="2649458" cy="1589675"/>
        </a:xfrm>
        <a:prstGeom prst="roundRect">
          <a:avLst>
            <a:gd name="adj" fmla="val 10000"/>
          </a:avLst>
        </a:prstGeom>
        <a:gradFill rotWithShape="0">
          <a:gsLst>
            <a:gs pos="0">
              <a:schemeClr val="accent4">
                <a:hueOff val="4308971"/>
                <a:satOff val="-10901"/>
                <a:lumOff val="490"/>
                <a:alphaOff val="0"/>
                <a:tint val="35000"/>
                <a:satMod val="260000"/>
              </a:schemeClr>
            </a:gs>
            <a:gs pos="30000">
              <a:schemeClr val="accent4">
                <a:hueOff val="4308971"/>
                <a:satOff val="-10901"/>
                <a:lumOff val="490"/>
                <a:alphaOff val="0"/>
                <a:tint val="38000"/>
                <a:satMod val="260000"/>
              </a:schemeClr>
            </a:gs>
            <a:gs pos="75000">
              <a:schemeClr val="accent4">
                <a:hueOff val="4308971"/>
                <a:satOff val="-10901"/>
                <a:lumOff val="490"/>
                <a:alphaOff val="0"/>
                <a:tint val="55000"/>
                <a:satMod val="255000"/>
              </a:schemeClr>
            </a:gs>
            <a:gs pos="100000">
              <a:schemeClr val="accent4">
                <a:hueOff val="4308971"/>
                <a:satOff val="-10901"/>
                <a:lumOff val="49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u="sng" kern="1200" dirty="0"/>
            <a:t>Week 2</a:t>
          </a:r>
          <a:r>
            <a:rPr lang="en-GB" sz="1300" kern="1200" dirty="0"/>
            <a:t>:</a:t>
          </a:r>
        </a:p>
        <a:p>
          <a:pPr marL="0" lvl="0" indent="0" algn="ctr" defTabSz="577850">
            <a:lnSpc>
              <a:spcPct val="90000"/>
            </a:lnSpc>
            <a:spcBef>
              <a:spcPct val="0"/>
            </a:spcBef>
            <a:spcAft>
              <a:spcPct val="35000"/>
            </a:spcAft>
            <a:buNone/>
          </a:pPr>
          <a:r>
            <a:rPr lang="en-GB" sz="1300" kern="1200" dirty="0"/>
            <a:t>- Impact of stress on you and your baby</a:t>
          </a:r>
        </a:p>
        <a:p>
          <a:pPr marL="0" lvl="0" indent="0" algn="ctr" defTabSz="577850">
            <a:lnSpc>
              <a:spcPct val="90000"/>
            </a:lnSpc>
            <a:spcBef>
              <a:spcPct val="0"/>
            </a:spcBef>
            <a:spcAft>
              <a:spcPct val="35000"/>
            </a:spcAft>
            <a:buNone/>
          </a:pPr>
          <a:r>
            <a:rPr lang="en-GB" sz="1300" kern="1200" dirty="0"/>
            <a:t>- Reducing stress and  taking care of yourself</a:t>
          </a:r>
        </a:p>
        <a:p>
          <a:pPr marL="0" lvl="0" indent="0" algn="ctr" defTabSz="577850">
            <a:lnSpc>
              <a:spcPct val="90000"/>
            </a:lnSpc>
            <a:spcBef>
              <a:spcPct val="0"/>
            </a:spcBef>
            <a:spcAft>
              <a:spcPct val="35000"/>
            </a:spcAft>
            <a:buNone/>
          </a:pPr>
          <a:r>
            <a:rPr lang="en-GB" sz="1300" kern="1200" dirty="0"/>
            <a:t>- Baby brain development </a:t>
          </a:r>
        </a:p>
      </dsp:txBody>
      <dsp:txXfrm>
        <a:off x="1064396" y="2034274"/>
        <a:ext cx="2556338" cy="1496555"/>
      </dsp:txXfrm>
    </dsp:sp>
    <dsp:sp modelId="{6508E138-1BF3-43B7-9078-43DB23AB5F77}">
      <dsp:nvSpPr>
        <dsp:cNvPr id="0" name=""/>
        <dsp:cNvSpPr/>
      </dsp:nvSpPr>
      <dsp:spPr>
        <a:xfrm>
          <a:off x="1559347" y="4245564"/>
          <a:ext cx="3512160" cy="238451"/>
        </a:xfrm>
        <a:prstGeom prst="rect">
          <a:avLst/>
        </a:prstGeom>
        <a:gradFill rotWithShape="0">
          <a:gsLst>
            <a:gs pos="0">
              <a:schemeClr val="accent4">
                <a:hueOff val="11490590"/>
                <a:satOff val="-29069"/>
                <a:lumOff val="1307"/>
                <a:alphaOff val="0"/>
                <a:tint val="35000"/>
                <a:satMod val="260000"/>
              </a:schemeClr>
            </a:gs>
            <a:gs pos="30000">
              <a:schemeClr val="accent4">
                <a:hueOff val="11490590"/>
                <a:satOff val="-29069"/>
                <a:lumOff val="1307"/>
                <a:alphaOff val="0"/>
                <a:tint val="38000"/>
                <a:satMod val="260000"/>
              </a:schemeClr>
            </a:gs>
            <a:gs pos="75000">
              <a:schemeClr val="accent4">
                <a:hueOff val="11490590"/>
                <a:satOff val="-29069"/>
                <a:lumOff val="1307"/>
                <a:alphaOff val="0"/>
                <a:tint val="55000"/>
                <a:satMod val="255000"/>
              </a:schemeClr>
            </a:gs>
            <a:gs pos="100000">
              <a:schemeClr val="accent4">
                <a:hueOff val="11490590"/>
                <a:satOff val="-29069"/>
                <a:lumOff val="1307"/>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BBF4842E-FA6A-4FA1-8ED6-A1B2FDA8F99A}">
      <dsp:nvSpPr>
        <dsp:cNvPr id="0" name=""/>
        <dsp:cNvSpPr/>
      </dsp:nvSpPr>
      <dsp:spPr>
        <a:xfrm>
          <a:off x="1017836" y="3974808"/>
          <a:ext cx="2649458" cy="1589675"/>
        </a:xfrm>
        <a:prstGeom prst="roundRect">
          <a:avLst>
            <a:gd name="adj" fmla="val 10000"/>
          </a:avLst>
        </a:prstGeom>
        <a:gradFill rotWithShape="0">
          <a:gsLst>
            <a:gs pos="0">
              <a:schemeClr val="accent4">
                <a:hueOff val="8617942"/>
                <a:satOff val="-21801"/>
                <a:lumOff val="980"/>
                <a:alphaOff val="0"/>
                <a:tint val="35000"/>
                <a:satMod val="260000"/>
              </a:schemeClr>
            </a:gs>
            <a:gs pos="30000">
              <a:schemeClr val="accent4">
                <a:hueOff val="8617942"/>
                <a:satOff val="-21801"/>
                <a:lumOff val="980"/>
                <a:alphaOff val="0"/>
                <a:tint val="38000"/>
                <a:satMod val="260000"/>
              </a:schemeClr>
            </a:gs>
            <a:gs pos="75000">
              <a:schemeClr val="accent4">
                <a:hueOff val="8617942"/>
                <a:satOff val="-21801"/>
                <a:lumOff val="980"/>
                <a:alphaOff val="0"/>
                <a:tint val="55000"/>
                <a:satMod val="255000"/>
              </a:schemeClr>
            </a:gs>
            <a:gs pos="100000">
              <a:schemeClr val="accent4">
                <a:hueOff val="8617942"/>
                <a:satOff val="-21801"/>
                <a:lumOff val="98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u="sng" kern="1200" dirty="0"/>
            <a:t>Week 3:</a:t>
          </a:r>
        </a:p>
        <a:p>
          <a:pPr marL="0" lvl="0" indent="0" algn="ctr" defTabSz="488950">
            <a:lnSpc>
              <a:spcPct val="90000"/>
            </a:lnSpc>
            <a:spcBef>
              <a:spcPct val="0"/>
            </a:spcBef>
            <a:spcAft>
              <a:spcPct val="35000"/>
            </a:spcAft>
            <a:buNone/>
          </a:pPr>
          <a:r>
            <a:rPr lang="en-GB" sz="1100" b="0" u="none" kern="1200" dirty="0"/>
            <a:t>- </a:t>
          </a:r>
          <a:r>
            <a:rPr lang="en-GB" sz="1400" b="0" u="none" kern="1200" dirty="0"/>
            <a:t>Bonding with the baby</a:t>
          </a:r>
        </a:p>
        <a:p>
          <a:pPr marL="0" lvl="0" indent="0" algn="ctr" defTabSz="488950">
            <a:lnSpc>
              <a:spcPct val="90000"/>
            </a:lnSpc>
            <a:spcBef>
              <a:spcPct val="0"/>
            </a:spcBef>
            <a:spcAft>
              <a:spcPct val="35000"/>
            </a:spcAft>
            <a:buNone/>
          </a:pPr>
          <a:r>
            <a:rPr lang="en-GB" sz="1400" b="0" u="none" kern="1200" dirty="0"/>
            <a:t>- Having the right support around you</a:t>
          </a:r>
        </a:p>
        <a:p>
          <a:pPr marL="0" lvl="0" indent="0" algn="ctr" defTabSz="488950">
            <a:lnSpc>
              <a:spcPct val="90000"/>
            </a:lnSpc>
            <a:spcBef>
              <a:spcPct val="0"/>
            </a:spcBef>
            <a:spcAft>
              <a:spcPct val="35000"/>
            </a:spcAft>
            <a:buNone/>
          </a:pPr>
          <a:r>
            <a:rPr lang="en-GB" sz="1400" b="0" u="none" kern="1200" dirty="0"/>
            <a:t>- Making the right choices</a:t>
          </a:r>
        </a:p>
        <a:p>
          <a:pPr marL="0" lvl="0" indent="0" algn="ctr" defTabSz="488950">
            <a:lnSpc>
              <a:spcPct val="90000"/>
            </a:lnSpc>
            <a:spcBef>
              <a:spcPct val="0"/>
            </a:spcBef>
            <a:spcAft>
              <a:spcPct val="35000"/>
            </a:spcAft>
            <a:buNone/>
          </a:pPr>
          <a:endParaRPr lang="en-GB" sz="1100" b="1" u="sng" kern="1200" dirty="0"/>
        </a:p>
        <a:p>
          <a:pPr marL="0" lvl="0" indent="0" algn="ctr" defTabSz="488950">
            <a:lnSpc>
              <a:spcPct val="90000"/>
            </a:lnSpc>
            <a:spcBef>
              <a:spcPct val="0"/>
            </a:spcBef>
            <a:spcAft>
              <a:spcPct val="35000"/>
            </a:spcAft>
            <a:buNone/>
          </a:pPr>
          <a:endParaRPr lang="en-GB" sz="1100" kern="1200" dirty="0"/>
        </a:p>
      </dsp:txBody>
      <dsp:txXfrm>
        <a:off x="1064396" y="4021368"/>
        <a:ext cx="2556338" cy="1496555"/>
      </dsp:txXfrm>
    </dsp:sp>
    <dsp:sp modelId="{969F347C-4EC8-47B8-BD12-A283F9432B70}">
      <dsp:nvSpPr>
        <dsp:cNvPr id="0" name=""/>
        <dsp:cNvSpPr/>
      </dsp:nvSpPr>
      <dsp:spPr>
        <a:xfrm rot="16200000">
          <a:off x="4089580" y="3252017"/>
          <a:ext cx="1975474" cy="238451"/>
        </a:xfrm>
        <a:prstGeom prst="rect">
          <a:avLst/>
        </a:prstGeom>
        <a:gradFill rotWithShape="0">
          <a:gsLst>
            <a:gs pos="0">
              <a:schemeClr val="accent4">
                <a:hueOff val="17235884"/>
                <a:satOff val="-43603"/>
                <a:lumOff val="1960"/>
                <a:alphaOff val="0"/>
                <a:tint val="35000"/>
                <a:satMod val="260000"/>
              </a:schemeClr>
            </a:gs>
            <a:gs pos="30000">
              <a:schemeClr val="accent4">
                <a:hueOff val="17235884"/>
                <a:satOff val="-43603"/>
                <a:lumOff val="1960"/>
                <a:alphaOff val="0"/>
                <a:tint val="38000"/>
                <a:satMod val="260000"/>
              </a:schemeClr>
            </a:gs>
            <a:gs pos="75000">
              <a:schemeClr val="accent4">
                <a:hueOff val="17235884"/>
                <a:satOff val="-43603"/>
                <a:lumOff val="1960"/>
                <a:alphaOff val="0"/>
                <a:tint val="55000"/>
                <a:satMod val="255000"/>
              </a:schemeClr>
            </a:gs>
            <a:gs pos="100000">
              <a:schemeClr val="accent4">
                <a:hueOff val="17235884"/>
                <a:satOff val="-43603"/>
                <a:lumOff val="196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3C0309ED-4B06-4F9C-89D4-69E7D64E1A44}">
      <dsp:nvSpPr>
        <dsp:cNvPr id="0" name=""/>
        <dsp:cNvSpPr/>
      </dsp:nvSpPr>
      <dsp:spPr>
        <a:xfrm>
          <a:off x="4541616" y="3974808"/>
          <a:ext cx="2649458" cy="1589675"/>
        </a:xfrm>
        <a:prstGeom prst="roundRect">
          <a:avLst>
            <a:gd name="adj" fmla="val 10000"/>
          </a:avLst>
        </a:prstGeom>
        <a:gradFill rotWithShape="0">
          <a:gsLst>
            <a:gs pos="0">
              <a:schemeClr val="accent4">
                <a:hueOff val="12926913"/>
                <a:satOff val="-32702"/>
                <a:lumOff val="1470"/>
                <a:alphaOff val="0"/>
                <a:tint val="35000"/>
                <a:satMod val="260000"/>
              </a:schemeClr>
            </a:gs>
            <a:gs pos="30000">
              <a:schemeClr val="accent4">
                <a:hueOff val="12926913"/>
                <a:satOff val="-32702"/>
                <a:lumOff val="1470"/>
                <a:alphaOff val="0"/>
                <a:tint val="38000"/>
                <a:satMod val="260000"/>
              </a:schemeClr>
            </a:gs>
            <a:gs pos="75000">
              <a:schemeClr val="accent4">
                <a:hueOff val="12926913"/>
                <a:satOff val="-32702"/>
                <a:lumOff val="1470"/>
                <a:alphaOff val="0"/>
                <a:tint val="55000"/>
                <a:satMod val="255000"/>
              </a:schemeClr>
            </a:gs>
            <a:gs pos="100000">
              <a:schemeClr val="accent4">
                <a:hueOff val="12926913"/>
                <a:satOff val="-32702"/>
                <a:lumOff val="147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a:spcBef>
              <a:spcPct val="0"/>
            </a:spcBef>
            <a:buNone/>
          </a:pPr>
          <a:r>
            <a:rPr lang="en-GB" sz="1300" b="1" u="sng" kern="1200" dirty="0"/>
            <a:t>Week 4</a:t>
          </a:r>
          <a:r>
            <a:rPr lang="en-GB" sz="1300" kern="1200" dirty="0"/>
            <a:t>:</a:t>
          </a:r>
        </a:p>
        <a:p>
          <a:pPr marL="0" lvl="0" indent="0" algn="ctr">
            <a:spcBef>
              <a:spcPct val="0"/>
            </a:spcBef>
            <a:buNone/>
          </a:pPr>
          <a:endParaRPr lang="en-GB" sz="1300" kern="1200" dirty="0"/>
        </a:p>
        <a:p>
          <a:pPr marL="0" lvl="0" indent="0" algn="ctr">
            <a:spcBef>
              <a:spcPct val="0"/>
            </a:spcBef>
            <a:buNone/>
          </a:pPr>
          <a:r>
            <a:rPr lang="en-GB" sz="1300" kern="1200" dirty="0"/>
            <a:t>- Being a protective parent</a:t>
          </a:r>
        </a:p>
        <a:p>
          <a:pPr marL="0" lvl="0" indent="0" algn="ctr">
            <a:spcBef>
              <a:spcPct val="0"/>
            </a:spcBef>
            <a:buNone/>
          </a:pPr>
          <a:r>
            <a:rPr lang="en-GB" sz="1300" kern="1200" dirty="0"/>
            <a:t>- What needs to change</a:t>
          </a:r>
        </a:p>
        <a:p>
          <a:pPr marL="0" lvl="0" indent="0" algn="ctr">
            <a:spcBef>
              <a:spcPct val="0"/>
            </a:spcBef>
            <a:buNone/>
          </a:pPr>
          <a:r>
            <a:rPr lang="en-GB" sz="1300" kern="1200" dirty="0"/>
            <a:t>- Giving a baby the best start</a:t>
          </a:r>
        </a:p>
        <a:p>
          <a:pPr marL="0" lvl="0" indent="0" algn="ctr" defTabSz="533400">
            <a:lnSpc>
              <a:spcPct val="90000"/>
            </a:lnSpc>
            <a:spcBef>
              <a:spcPct val="0"/>
            </a:spcBef>
            <a:spcAft>
              <a:spcPct val="35000"/>
            </a:spcAft>
            <a:buNone/>
          </a:pPr>
          <a:endParaRPr lang="en-GB" sz="1300" kern="1200" dirty="0"/>
        </a:p>
      </dsp:txBody>
      <dsp:txXfrm>
        <a:off x="4588176" y="4021368"/>
        <a:ext cx="2556338" cy="1496555"/>
      </dsp:txXfrm>
    </dsp:sp>
    <dsp:sp modelId="{AEE1AEBE-3A40-4A1B-BABA-E2E1C0A23247}">
      <dsp:nvSpPr>
        <dsp:cNvPr id="0" name=""/>
        <dsp:cNvSpPr/>
      </dsp:nvSpPr>
      <dsp:spPr>
        <a:xfrm>
          <a:off x="4541616" y="1987714"/>
          <a:ext cx="2649458" cy="1589675"/>
        </a:xfrm>
        <a:prstGeom prst="roundRect">
          <a:avLst>
            <a:gd name="adj" fmla="val 10000"/>
          </a:avLst>
        </a:prstGeom>
        <a:gradFill rotWithShape="0">
          <a:gsLst>
            <a:gs pos="0">
              <a:schemeClr val="accent4">
                <a:hueOff val="17235884"/>
                <a:satOff val="-43603"/>
                <a:lumOff val="1960"/>
                <a:alphaOff val="0"/>
                <a:tint val="35000"/>
                <a:satMod val="260000"/>
              </a:schemeClr>
            </a:gs>
            <a:gs pos="30000">
              <a:schemeClr val="accent4">
                <a:hueOff val="17235884"/>
                <a:satOff val="-43603"/>
                <a:lumOff val="1960"/>
                <a:alphaOff val="0"/>
                <a:tint val="38000"/>
                <a:satMod val="260000"/>
              </a:schemeClr>
            </a:gs>
            <a:gs pos="75000">
              <a:schemeClr val="accent4">
                <a:hueOff val="17235884"/>
                <a:satOff val="-43603"/>
                <a:lumOff val="1960"/>
                <a:alphaOff val="0"/>
                <a:tint val="55000"/>
                <a:satMod val="255000"/>
              </a:schemeClr>
            </a:gs>
            <a:gs pos="100000">
              <a:schemeClr val="accent4">
                <a:hueOff val="17235884"/>
                <a:satOff val="-43603"/>
                <a:lumOff val="196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u="sng" kern="1200" dirty="0"/>
            <a:t>Evaluations:</a:t>
          </a:r>
        </a:p>
        <a:p>
          <a:pPr marL="0" lvl="0" indent="0" algn="ctr" defTabSz="577850">
            <a:lnSpc>
              <a:spcPct val="90000"/>
            </a:lnSpc>
            <a:spcBef>
              <a:spcPct val="0"/>
            </a:spcBef>
            <a:spcAft>
              <a:spcPct val="35000"/>
            </a:spcAft>
            <a:buNone/>
          </a:pPr>
          <a:r>
            <a:rPr lang="en-GB" sz="1300" b="0" u="none" kern="1200" dirty="0"/>
            <a:t>- Reflections of the last 4 weeks</a:t>
          </a:r>
        </a:p>
        <a:p>
          <a:pPr marL="0" lvl="0" indent="0" algn="ctr" defTabSz="577850">
            <a:lnSpc>
              <a:spcPct val="90000"/>
            </a:lnSpc>
            <a:spcBef>
              <a:spcPct val="0"/>
            </a:spcBef>
            <a:spcAft>
              <a:spcPct val="35000"/>
            </a:spcAft>
            <a:buNone/>
          </a:pPr>
          <a:r>
            <a:rPr lang="en-GB" sz="1300" b="0" u="none" kern="1200" dirty="0"/>
            <a:t>- Evaluations </a:t>
          </a:r>
        </a:p>
        <a:p>
          <a:pPr marL="0" lvl="0" indent="0" algn="ctr" defTabSz="577850">
            <a:lnSpc>
              <a:spcPct val="90000"/>
            </a:lnSpc>
            <a:spcBef>
              <a:spcPct val="0"/>
            </a:spcBef>
            <a:spcAft>
              <a:spcPct val="35000"/>
            </a:spcAft>
            <a:buNone/>
          </a:pPr>
          <a:endParaRPr lang="en-GB" sz="1300" kern="1200" dirty="0"/>
        </a:p>
        <a:p>
          <a:pPr marL="0" lvl="0" indent="0" algn="ctr" defTabSz="577850">
            <a:lnSpc>
              <a:spcPct val="90000"/>
            </a:lnSpc>
            <a:spcBef>
              <a:spcPct val="0"/>
            </a:spcBef>
            <a:spcAft>
              <a:spcPct val="35000"/>
            </a:spcAft>
            <a:buNone/>
          </a:pPr>
          <a:endParaRPr lang="en-GB" sz="1300" kern="1200" dirty="0"/>
        </a:p>
      </dsp:txBody>
      <dsp:txXfrm>
        <a:off x="4588176" y="2034274"/>
        <a:ext cx="2556338" cy="14965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DC387-96F5-45E5-9C33-CA3A28724730}">
      <dsp:nvSpPr>
        <dsp:cNvPr id="0" name=""/>
        <dsp:cNvSpPr/>
      </dsp:nvSpPr>
      <dsp:spPr>
        <a:xfrm>
          <a:off x="1735387" y="763465"/>
          <a:ext cx="5098549" cy="5098549"/>
        </a:xfrm>
        <a:prstGeom prst="blockArc">
          <a:avLst>
            <a:gd name="adj1" fmla="val 10800000"/>
            <a:gd name="adj2" fmla="val 16200000"/>
            <a:gd name="adj3" fmla="val 4641"/>
          </a:avLst>
        </a:prstGeom>
        <a:gradFill rotWithShape="0">
          <a:gsLst>
            <a:gs pos="0">
              <a:schemeClr val="accent2">
                <a:hueOff val="-16207560"/>
                <a:satOff val="33334"/>
                <a:lumOff val="-2549"/>
                <a:alphaOff val="0"/>
                <a:tint val="35000"/>
                <a:satMod val="260000"/>
              </a:schemeClr>
            </a:gs>
            <a:gs pos="30000">
              <a:schemeClr val="accent2">
                <a:hueOff val="-16207560"/>
                <a:satOff val="33334"/>
                <a:lumOff val="-2549"/>
                <a:alphaOff val="0"/>
                <a:tint val="38000"/>
                <a:satMod val="260000"/>
              </a:schemeClr>
            </a:gs>
            <a:gs pos="75000">
              <a:schemeClr val="accent2">
                <a:hueOff val="-16207560"/>
                <a:satOff val="33334"/>
                <a:lumOff val="-2549"/>
                <a:alphaOff val="0"/>
                <a:tint val="55000"/>
                <a:satMod val="255000"/>
              </a:schemeClr>
            </a:gs>
            <a:gs pos="100000">
              <a:schemeClr val="accent2">
                <a:hueOff val="-16207560"/>
                <a:satOff val="33334"/>
                <a:lumOff val="-2549"/>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AC885B76-04EC-4B76-A05E-B29DDA9455D4}">
      <dsp:nvSpPr>
        <dsp:cNvPr id="0" name=""/>
        <dsp:cNvSpPr/>
      </dsp:nvSpPr>
      <dsp:spPr>
        <a:xfrm>
          <a:off x="1735387" y="763465"/>
          <a:ext cx="5098549" cy="5098549"/>
        </a:xfrm>
        <a:prstGeom prst="blockArc">
          <a:avLst>
            <a:gd name="adj1" fmla="val 5400000"/>
            <a:gd name="adj2" fmla="val 10800000"/>
            <a:gd name="adj3" fmla="val 4641"/>
          </a:avLst>
        </a:prstGeom>
        <a:gradFill rotWithShape="0">
          <a:gsLst>
            <a:gs pos="0">
              <a:schemeClr val="accent2">
                <a:hueOff val="-10805041"/>
                <a:satOff val="22223"/>
                <a:lumOff val="-1699"/>
                <a:alphaOff val="0"/>
                <a:tint val="35000"/>
                <a:satMod val="260000"/>
              </a:schemeClr>
            </a:gs>
            <a:gs pos="30000">
              <a:schemeClr val="accent2">
                <a:hueOff val="-10805041"/>
                <a:satOff val="22223"/>
                <a:lumOff val="-1699"/>
                <a:alphaOff val="0"/>
                <a:tint val="38000"/>
                <a:satMod val="260000"/>
              </a:schemeClr>
            </a:gs>
            <a:gs pos="75000">
              <a:schemeClr val="accent2">
                <a:hueOff val="-10805041"/>
                <a:satOff val="22223"/>
                <a:lumOff val="-1699"/>
                <a:alphaOff val="0"/>
                <a:tint val="55000"/>
                <a:satMod val="255000"/>
              </a:schemeClr>
            </a:gs>
            <a:gs pos="100000">
              <a:schemeClr val="accent2">
                <a:hueOff val="-10805041"/>
                <a:satOff val="22223"/>
                <a:lumOff val="-1699"/>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CEAA76A6-D07F-4B49-8136-1343B9A17659}">
      <dsp:nvSpPr>
        <dsp:cNvPr id="0" name=""/>
        <dsp:cNvSpPr/>
      </dsp:nvSpPr>
      <dsp:spPr>
        <a:xfrm>
          <a:off x="1735387" y="763465"/>
          <a:ext cx="5098549" cy="5098549"/>
        </a:xfrm>
        <a:prstGeom prst="blockArc">
          <a:avLst>
            <a:gd name="adj1" fmla="val 0"/>
            <a:gd name="adj2" fmla="val 5400000"/>
            <a:gd name="adj3" fmla="val 4641"/>
          </a:avLst>
        </a:prstGeom>
        <a:gradFill rotWithShape="0">
          <a:gsLst>
            <a:gs pos="0">
              <a:schemeClr val="accent2">
                <a:hueOff val="-5402520"/>
                <a:satOff val="11111"/>
                <a:lumOff val="-850"/>
                <a:alphaOff val="0"/>
                <a:tint val="35000"/>
                <a:satMod val="260000"/>
              </a:schemeClr>
            </a:gs>
            <a:gs pos="30000">
              <a:schemeClr val="accent2">
                <a:hueOff val="-5402520"/>
                <a:satOff val="11111"/>
                <a:lumOff val="-850"/>
                <a:alphaOff val="0"/>
                <a:tint val="38000"/>
                <a:satMod val="260000"/>
              </a:schemeClr>
            </a:gs>
            <a:gs pos="75000">
              <a:schemeClr val="accent2">
                <a:hueOff val="-5402520"/>
                <a:satOff val="11111"/>
                <a:lumOff val="-850"/>
                <a:alphaOff val="0"/>
                <a:tint val="55000"/>
                <a:satMod val="255000"/>
              </a:schemeClr>
            </a:gs>
            <a:gs pos="100000">
              <a:schemeClr val="accent2">
                <a:hueOff val="-5402520"/>
                <a:satOff val="11111"/>
                <a:lumOff val="-85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B8CEA224-D38D-42CE-855C-DF10F8DC9FB9}">
      <dsp:nvSpPr>
        <dsp:cNvPr id="0" name=""/>
        <dsp:cNvSpPr/>
      </dsp:nvSpPr>
      <dsp:spPr>
        <a:xfrm>
          <a:off x="1735387" y="763465"/>
          <a:ext cx="5098549" cy="5098549"/>
        </a:xfrm>
        <a:prstGeom prst="blockArc">
          <a:avLst>
            <a:gd name="adj1" fmla="val 16200000"/>
            <a:gd name="adj2" fmla="val 0"/>
            <a:gd name="adj3" fmla="val 4641"/>
          </a:avLst>
        </a:prstGeom>
        <a:gradFill rotWithShape="0">
          <a:gsLst>
            <a:gs pos="0">
              <a:schemeClr val="accent2">
                <a:hueOff val="0"/>
                <a:satOff val="0"/>
                <a:lumOff val="0"/>
                <a:alphaOff val="0"/>
                <a:tint val="35000"/>
                <a:satMod val="260000"/>
              </a:schemeClr>
            </a:gs>
            <a:gs pos="30000">
              <a:schemeClr val="accent2">
                <a:hueOff val="0"/>
                <a:satOff val="0"/>
                <a:lumOff val="0"/>
                <a:alphaOff val="0"/>
                <a:tint val="38000"/>
                <a:satMod val="260000"/>
              </a:schemeClr>
            </a:gs>
            <a:gs pos="75000">
              <a:schemeClr val="accent2">
                <a:hueOff val="0"/>
                <a:satOff val="0"/>
                <a:lumOff val="0"/>
                <a:alphaOff val="0"/>
                <a:tint val="55000"/>
                <a:satMod val="255000"/>
              </a:schemeClr>
            </a:gs>
            <a:gs pos="100000">
              <a:schemeClr val="accent2">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0DB6D027-1B73-43B0-AEB3-0DFB662FDBBB}">
      <dsp:nvSpPr>
        <dsp:cNvPr id="0" name=""/>
        <dsp:cNvSpPr/>
      </dsp:nvSpPr>
      <dsp:spPr>
        <a:xfrm>
          <a:off x="3110982" y="2139060"/>
          <a:ext cx="2347359" cy="2347359"/>
        </a:xfrm>
        <a:prstGeom prst="ellipse">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GB" sz="3000" kern="1200" dirty="0"/>
            <a:t>What are we worried about?</a:t>
          </a:r>
        </a:p>
      </dsp:txBody>
      <dsp:txXfrm>
        <a:off x="3454745" y="2482823"/>
        <a:ext cx="1659833" cy="1659833"/>
      </dsp:txXfrm>
    </dsp:sp>
    <dsp:sp modelId="{4FACA3F1-103E-4636-80D7-30E76077B46C}">
      <dsp:nvSpPr>
        <dsp:cNvPr id="0" name=""/>
        <dsp:cNvSpPr/>
      </dsp:nvSpPr>
      <dsp:spPr>
        <a:xfrm>
          <a:off x="3463086" y="1043"/>
          <a:ext cx="1643151" cy="1643151"/>
        </a:xfrm>
        <a:prstGeom prst="ellipse">
          <a:avLst/>
        </a:prstGeom>
        <a:gradFill rotWithShape="0">
          <a:gsLst>
            <a:gs pos="0">
              <a:schemeClr val="accent2">
                <a:hueOff val="0"/>
                <a:satOff val="0"/>
                <a:lumOff val="0"/>
                <a:alphaOff val="0"/>
                <a:tint val="35000"/>
                <a:satMod val="260000"/>
              </a:schemeClr>
            </a:gs>
            <a:gs pos="30000">
              <a:schemeClr val="accent2">
                <a:hueOff val="0"/>
                <a:satOff val="0"/>
                <a:lumOff val="0"/>
                <a:alphaOff val="0"/>
                <a:tint val="38000"/>
                <a:satMod val="260000"/>
              </a:schemeClr>
            </a:gs>
            <a:gs pos="75000">
              <a:schemeClr val="accent2">
                <a:hueOff val="0"/>
                <a:satOff val="0"/>
                <a:lumOff val="0"/>
                <a:alphaOff val="0"/>
                <a:tint val="55000"/>
                <a:satMod val="255000"/>
              </a:schemeClr>
            </a:gs>
            <a:gs pos="100000">
              <a:schemeClr val="accent2">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GB" sz="2900" kern="1200" dirty="0"/>
        </a:p>
      </dsp:txBody>
      <dsp:txXfrm>
        <a:off x="3703720" y="241677"/>
        <a:ext cx="1161883" cy="1161883"/>
      </dsp:txXfrm>
    </dsp:sp>
    <dsp:sp modelId="{D56EF7B1-4D20-451F-850B-322E150E3250}">
      <dsp:nvSpPr>
        <dsp:cNvPr id="0" name=""/>
        <dsp:cNvSpPr/>
      </dsp:nvSpPr>
      <dsp:spPr>
        <a:xfrm>
          <a:off x="5953208" y="2491164"/>
          <a:ext cx="1643151" cy="1643151"/>
        </a:xfrm>
        <a:prstGeom prst="ellipse">
          <a:avLst/>
        </a:prstGeom>
        <a:gradFill rotWithShape="0">
          <a:gsLst>
            <a:gs pos="0">
              <a:schemeClr val="accent2">
                <a:hueOff val="-5402520"/>
                <a:satOff val="11111"/>
                <a:lumOff val="-850"/>
                <a:alphaOff val="0"/>
                <a:tint val="35000"/>
                <a:satMod val="260000"/>
              </a:schemeClr>
            </a:gs>
            <a:gs pos="30000">
              <a:schemeClr val="accent2">
                <a:hueOff val="-5402520"/>
                <a:satOff val="11111"/>
                <a:lumOff val="-850"/>
                <a:alphaOff val="0"/>
                <a:tint val="38000"/>
                <a:satMod val="260000"/>
              </a:schemeClr>
            </a:gs>
            <a:gs pos="75000">
              <a:schemeClr val="accent2">
                <a:hueOff val="-5402520"/>
                <a:satOff val="11111"/>
                <a:lumOff val="-850"/>
                <a:alphaOff val="0"/>
                <a:tint val="55000"/>
                <a:satMod val="255000"/>
              </a:schemeClr>
            </a:gs>
            <a:gs pos="100000">
              <a:schemeClr val="accent2">
                <a:hueOff val="-5402520"/>
                <a:satOff val="11111"/>
                <a:lumOff val="-85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GB" sz="2900" kern="1200"/>
        </a:p>
      </dsp:txBody>
      <dsp:txXfrm>
        <a:off x="6193842" y="2731798"/>
        <a:ext cx="1161883" cy="1161883"/>
      </dsp:txXfrm>
    </dsp:sp>
    <dsp:sp modelId="{3C013BA6-EFA1-4C97-97C0-2A426238D119}">
      <dsp:nvSpPr>
        <dsp:cNvPr id="0" name=""/>
        <dsp:cNvSpPr/>
      </dsp:nvSpPr>
      <dsp:spPr>
        <a:xfrm>
          <a:off x="3463086" y="4981286"/>
          <a:ext cx="1643151" cy="1643151"/>
        </a:xfrm>
        <a:prstGeom prst="ellipse">
          <a:avLst/>
        </a:prstGeom>
        <a:gradFill rotWithShape="0">
          <a:gsLst>
            <a:gs pos="0">
              <a:schemeClr val="accent2">
                <a:hueOff val="-10805041"/>
                <a:satOff val="22223"/>
                <a:lumOff val="-1699"/>
                <a:alphaOff val="0"/>
                <a:tint val="35000"/>
                <a:satMod val="260000"/>
              </a:schemeClr>
            </a:gs>
            <a:gs pos="30000">
              <a:schemeClr val="accent2">
                <a:hueOff val="-10805041"/>
                <a:satOff val="22223"/>
                <a:lumOff val="-1699"/>
                <a:alphaOff val="0"/>
                <a:tint val="38000"/>
                <a:satMod val="260000"/>
              </a:schemeClr>
            </a:gs>
            <a:gs pos="75000">
              <a:schemeClr val="accent2">
                <a:hueOff val="-10805041"/>
                <a:satOff val="22223"/>
                <a:lumOff val="-1699"/>
                <a:alphaOff val="0"/>
                <a:tint val="55000"/>
                <a:satMod val="255000"/>
              </a:schemeClr>
            </a:gs>
            <a:gs pos="100000">
              <a:schemeClr val="accent2">
                <a:hueOff val="-10805041"/>
                <a:satOff val="22223"/>
                <a:lumOff val="-1699"/>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GB" sz="2900" kern="1200"/>
        </a:p>
      </dsp:txBody>
      <dsp:txXfrm>
        <a:off x="3703720" y="5221920"/>
        <a:ext cx="1161883" cy="1161883"/>
      </dsp:txXfrm>
    </dsp:sp>
    <dsp:sp modelId="{C537A408-3F27-4B2E-855B-79FC6DF1646B}">
      <dsp:nvSpPr>
        <dsp:cNvPr id="0" name=""/>
        <dsp:cNvSpPr/>
      </dsp:nvSpPr>
      <dsp:spPr>
        <a:xfrm>
          <a:off x="972965" y="2491164"/>
          <a:ext cx="1643151" cy="1643151"/>
        </a:xfrm>
        <a:prstGeom prst="ellipse">
          <a:avLst/>
        </a:prstGeom>
        <a:gradFill rotWithShape="0">
          <a:gsLst>
            <a:gs pos="0">
              <a:schemeClr val="accent2">
                <a:hueOff val="-16207560"/>
                <a:satOff val="33334"/>
                <a:lumOff val="-2549"/>
                <a:alphaOff val="0"/>
                <a:tint val="35000"/>
                <a:satMod val="260000"/>
              </a:schemeClr>
            </a:gs>
            <a:gs pos="30000">
              <a:schemeClr val="accent2">
                <a:hueOff val="-16207560"/>
                <a:satOff val="33334"/>
                <a:lumOff val="-2549"/>
                <a:alphaOff val="0"/>
                <a:tint val="38000"/>
                <a:satMod val="260000"/>
              </a:schemeClr>
            </a:gs>
            <a:gs pos="75000">
              <a:schemeClr val="accent2">
                <a:hueOff val="-16207560"/>
                <a:satOff val="33334"/>
                <a:lumOff val="-2549"/>
                <a:alphaOff val="0"/>
                <a:tint val="55000"/>
                <a:satMod val="255000"/>
              </a:schemeClr>
            </a:gs>
            <a:gs pos="100000">
              <a:schemeClr val="accent2">
                <a:hueOff val="-16207560"/>
                <a:satOff val="33334"/>
                <a:lumOff val="-2549"/>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GB" sz="2900" kern="1200"/>
        </a:p>
      </dsp:txBody>
      <dsp:txXfrm>
        <a:off x="1213599" y="2731798"/>
        <a:ext cx="1161883" cy="116188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56892C-9D0F-4F47-95C0-7EA099E9E969}" type="datetimeFigureOut">
              <a:rPr lang="en-GB" smtClean="0"/>
              <a:t>11/06/2019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3FAC60-89E6-4569-B66A-7060BAD736CE}" type="slidenum">
              <a:rPr lang="en-GB" smtClean="0"/>
              <a:t>‹#›</a:t>
            </a:fld>
            <a:endParaRPr lang="en-GB"/>
          </a:p>
        </p:txBody>
      </p:sp>
    </p:spTree>
    <p:extLst>
      <p:ext uri="{BB962C8B-B14F-4D97-AF65-F5344CB8AC3E}">
        <p14:creationId xmlns:p14="http://schemas.microsoft.com/office/powerpoint/2010/main" val="2795013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b="1" u="sng" dirty="0">
                <a:ea typeface="Calibri"/>
                <a:cs typeface="Times New Roman"/>
              </a:rPr>
              <a:t>Hints and tips…</a:t>
            </a:r>
            <a:endParaRPr lang="en-GB" sz="1100" dirty="0">
              <a:ea typeface="Calibri"/>
              <a:cs typeface="Times New Roman"/>
            </a:endParaRPr>
          </a:p>
          <a:p>
            <a:pPr marL="342900" lvl="0" indent="-342900">
              <a:lnSpc>
                <a:spcPct val="115000"/>
              </a:lnSpc>
              <a:spcAft>
                <a:spcPts val="0"/>
              </a:spcAft>
              <a:buFont typeface="+mj-lt"/>
              <a:buAutoNum type="arabicPeriod"/>
            </a:pPr>
            <a:r>
              <a:rPr lang="en-GB" dirty="0">
                <a:ea typeface="Calibri"/>
                <a:cs typeface="Times New Roman"/>
              </a:rPr>
              <a:t>The parent/carer will have an increased knowledge and understanding of baby’s development during pregnancy, the impact of parental behaviour and promote healthy development</a:t>
            </a:r>
            <a:endParaRPr lang="en-GB" sz="1100" dirty="0">
              <a:ea typeface="Calibri"/>
              <a:cs typeface="Times New Roman"/>
            </a:endParaRPr>
          </a:p>
          <a:p>
            <a:pPr marL="342900" lvl="0" indent="-342900">
              <a:lnSpc>
                <a:spcPct val="115000"/>
              </a:lnSpc>
              <a:spcAft>
                <a:spcPts val="0"/>
              </a:spcAft>
              <a:buFont typeface="+mj-lt"/>
              <a:buAutoNum type="arabicPeriod"/>
            </a:pPr>
            <a:r>
              <a:rPr lang="en-GB" dirty="0">
                <a:ea typeface="Calibri"/>
                <a:cs typeface="Times New Roman"/>
              </a:rPr>
              <a:t>The parent/carer will have an increased knowledge and understanding of a protective parent and what is required from them to be protective of their baby</a:t>
            </a:r>
            <a:endParaRPr lang="en-GB" sz="1100" dirty="0">
              <a:ea typeface="Calibri"/>
              <a:cs typeface="Times New Roman"/>
            </a:endParaRPr>
          </a:p>
          <a:p>
            <a:pPr marL="342900" lvl="0" indent="-342900">
              <a:lnSpc>
                <a:spcPct val="115000"/>
              </a:lnSpc>
              <a:spcAft>
                <a:spcPts val="1000"/>
              </a:spcAft>
              <a:buFont typeface="+mj-lt"/>
              <a:buAutoNum type="arabicPeriod"/>
            </a:pPr>
            <a:r>
              <a:rPr lang="en-GB" dirty="0">
                <a:ea typeface="Calibri"/>
                <a:cs typeface="Times New Roman"/>
              </a:rPr>
              <a:t>This work will support the social worker to complete a more in-depth assessment of the parent/carer’s ability to be protective and contribute towards evidenced based decision making.</a:t>
            </a:r>
            <a:endParaRPr lang="en-GB" sz="1100" dirty="0">
              <a:ea typeface="Calibri"/>
              <a:cs typeface="Times New Roman"/>
            </a:endParaRPr>
          </a:p>
          <a:p>
            <a:endParaRPr lang="en-GB" dirty="0"/>
          </a:p>
        </p:txBody>
      </p:sp>
      <p:sp>
        <p:nvSpPr>
          <p:cNvPr id="4" name="Slide Number Placeholder 3"/>
          <p:cNvSpPr>
            <a:spLocks noGrp="1"/>
          </p:cNvSpPr>
          <p:nvPr>
            <p:ph type="sldNum" sz="quarter" idx="10"/>
          </p:nvPr>
        </p:nvSpPr>
        <p:spPr/>
        <p:txBody>
          <a:bodyPr/>
          <a:lstStyle/>
          <a:p>
            <a:fld id="{D66FFA90-482D-4799-9CE7-F35E17DB6560}"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3155915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sz="2000" b="1" u="sng" dirty="0"/>
              <a:t>Hints and tips:</a:t>
            </a:r>
          </a:p>
          <a:p>
            <a:endParaRPr lang="en-GB" sz="2000" b="1" u="sng" dirty="0"/>
          </a:p>
          <a:p>
            <a:pPr marL="457200" indent="-457200">
              <a:buAutoNum type="arabicPeriod"/>
            </a:pPr>
            <a:r>
              <a:rPr lang="en-GB" sz="2000" dirty="0"/>
              <a:t>Parents/carers are more likely to be motivated to complete work if they have a goal in sight and a clear plan on how to get there.  </a:t>
            </a:r>
          </a:p>
          <a:p>
            <a:pPr marL="457200" indent="-457200">
              <a:buAutoNum type="arabicPeriod"/>
            </a:pPr>
            <a:r>
              <a:rPr lang="en-GB" sz="2000" dirty="0"/>
              <a:t>Have a discussion with your line manager about what this work is hoping to achieve and ensure that you have a goal you want to work towards.  </a:t>
            </a:r>
          </a:p>
        </p:txBody>
      </p:sp>
      <p:sp>
        <p:nvSpPr>
          <p:cNvPr id="4" name="Slide Number Placeholder 3"/>
          <p:cNvSpPr>
            <a:spLocks noGrp="1"/>
          </p:cNvSpPr>
          <p:nvPr>
            <p:ph type="sldNum" sz="quarter" idx="10"/>
          </p:nvPr>
        </p:nvSpPr>
        <p:spPr/>
        <p:txBody>
          <a:bodyPr/>
          <a:lstStyle/>
          <a:p>
            <a:fld id="{D66FFA90-482D-4799-9CE7-F35E17DB6560}"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2094686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sz="2000" dirty="0"/>
              <a:t>Hints and tips:</a:t>
            </a:r>
          </a:p>
          <a:p>
            <a:pPr marL="342900" indent="-342900">
              <a:buAutoNum type="arabicPeriod"/>
            </a:pPr>
            <a:r>
              <a:rPr lang="en-GB" sz="1400" dirty="0"/>
              <a:t>This section is aimed at getting the parent to explain to you in their words what their concerns are and why this piece of work is being complete.</a:t>
            </a:r>
          </a:p>
          <a:p>
            <a:pPr marL="342900" indent="-342900">
              <a:buAutoNum type="arabicPeriod"/>
            </a:pPr>
            <a:r>
              <a:rPr lang="en-GB" sz="1400" dirty="0"/>
              <a:t>This is aimed at supporting you to be clear what the concerns are from a social work perspective</a:t>
            </a:r>
          </a:p>
          <a:p>
            <a:pPr marL="342900" indent="-342900">
              <a:buAutoNum type="arabicPeriod"/>
            </a:pPr>
            <a:r>
              <a:rPr lang="en-GB" sz="1400" dirty="0"/>
              <a:t>Should support the assessment of the parent/carer’s insight and acceptance of the current issues</a:t>
            </a:r>
          </a:p>
        </p:txBody>
      </p:sp>
      <p:sp>
        <p:nvSpPr>
          <p:cNvPr id="4" name="Slide Number Placeholder 3"/>
          <p:cNvSpPr>
            <a:spLocks noGrp="1"/>
          </p:cNvSpPr>
          <p:nvPr>
            <p:ph type="sldNum" sz="quarter" idx="10"/>
          </p:nvPr>
        </p:nvSpPr>
        <p:spPr/>
        <p:txBody>
          <a:bodyPr/>
          <a:lstStyle/>
          <a:p>
            <a:fld id="{D66FFA90-482D-4799-9CE7-F35E17DB6560}"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381163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Hints and tips…</a:t>
            </a:r>
          </a:p>
          <a:p>
            <a:pPr marL="228600" indent="-228600">
              <a:buAutoNum type="arabicPeriod"/>
            </a:pPr>
            <a:r>
              <a:rPr lang="en-GB" dirty="0"/>
              <a:t>Encourage the parent/parents to discuss how these concerns might impact on the unborn baby</a:t>
            </a:r>
          </a:p>
          <a:p>
            <a:pPr marL="228600" indent="-228600">
              <a:buAutoNum type="arabicPeriod"/>
            </a:pPr>
            <a:r>
              <a:rPr lang="en-GB" dirty="0"/>
              <a:t>This should provide some insight into the parents’ knowledge about this area</a:t>
            </a:r>
          </a:p>
        </p:txBody>
      </p:sp>
      <p:sp>
        <p:nvSpPr>
          <p:cNvPr id="4" name="Slide Number Placeholder 3"/>
          <p:cNvSpPr>
            <a:spLocks noGrp="1"/>
          </p:cNvSpPr>
          <p:nvPr>
            <p:ph type="sldNum" sz="quarter" idx="10"/>
          </p:nvPr>
        </p:nvSpPr>
        <p:spPr/>
        <p:txBody>
          <a:bodyPr/>
          <a:lstStyle/>
          <a:p>
            <a:fld id="{D66FFA90-482D-4799-9CE7-F35E17DB6560}"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2895454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Hints and tips…</a:t>
            </a:r>
          </a:p>
          <a:p>
            <a:r>
              <a:rPr lang="en-GB" dirty="0"/>
              <a:t>1.  Research indicates that expectant mums who have bonded with their unborn babies are more likely to experience positive outcomes for themselves and the baby</a:t>
            </a:r>
          </a:p>
        </p:txBody>
      </p:sp>
      <p:sp>
        <p:nvSpPr>
          <p:cNvPr id="4" name="Slide Number Placeholder 3"/>
          <p:cNvSpPr>
            <a:spLocks noGrp="1"/>
          </p:cNvSpPr>
          <p:nvPr>
            <p:ph type="sldNum" sz="quarter" idx="10"/>
          </p:nvPr>
        </p:nvSpPr>
        <p:spPr/>
        <p:txBody>
          <a:bodyPr/>
          <a:lstStyle/>
          <a:p>
            <a:fld id="{87F4AD9F-F309-4E2A-A085-D7BADD82D847}"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3621406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CF9E637F-EB1D-4012-B7DD-EB02C1F05834}" type="datetimeFigureOut">
              <a:rPr lang="en-GB" smtClean="0">
                <a:solidFill>
                  <a:srgbClr val="4E5B6F"/>
                </a:solidFill>
              </a:rPr>
              <a:pPr/>
              <a:t>11/06/2019</a:t>
            </a:fld>
            <a:endParaRPr lang="en-GB">
              <a:solidFill>
                <a:srgbClr val="4E5B6F"/>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a:solidFill>
                <a:srgbClr val="4E5B6F"/>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31EEBBB6-911A-42A0-B03A-12C4187397AE}" type="slidenum">
              <a:rPr lang="en-GB" smtClean="0"/>
              <a:pPr/>
              <a:t>‹#›</a:t>
            </a:fld>
            <a:endParaRPr lang="en-GB"/>
          </a:p>
        </p:txBody>
      </p:sp>
    </p:spTree>
    <p:extLst>
      <p:ext uri="{BB962C8B-B14F-4D97-AF65-F5344CB8AC3E}">
        <p14:creationId xmlns:p14="http://schemas.microsoft.com/office/powerpoint/2010/main" val="423459438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F9E637F-EB1D-4012-B7DD-EB02C1F05834}" type="datetimeFigureOut">
              <a:rPr lang="en-GB" smtClean="0">
                <a:solidFill>
                  <a:srgbClr val="4E5B6F"/>
                </a:solidFill>
              </a:rPr>
              <a:pPr/>
              <a:t>11/06/2019</a:t>
            </a:fld>
            <a:endParaRPr lang="en-GB">
              <a:solidFill>
                <a:srgbClr val="4E5B6F"/>
              </a:solidFill>
            </a:endParaRPr>
          </a:p>
        </p:txBody>
      </p:sp>
      <p:sp>
        <p:nvSpPr>
          <p:cNvPr id="5" name="Footer Placeholder 4"/>
          <p:cNvSpPr>
            <a:spLocks noGrp="1"/>
          </p:cNvSpPr>
          <p:nvPr>
            <p:ph type="ftr" sz="quarter" idx="11"/>
          </p:nvPr>
        </p:nvSpPr>
        <p:spPr/>
        <p:txBody>
          <a:bodyPr/>
          <a:lstStyle/>
          <a:p>
            <a:endParaRPr lang="en-GB">
              <a:solidFill>
                <a:srgbClr val="4E5B6F"/>
              </a:solidFill>
            </a:endParaRPr>
          </a:p>
        </p:txBody>
      </p:sp>
      <p:sp>
        <p:nvSpPr>
          <p:cNvPr id="6" name="Slide Number Placeholder 5"/>
          <p:cNvSpPr>
            <a:spLocks noGrp="1"/>
          </p:cNvSpPr>
          <p:nvPr>
            <p:ph type="sldNum" sz="quarter" idx="12"/>
          </p:nvPr>
        </p:nvSpPr>
        <p:spPr/>
        <p:txBody>
          <a:bodyPr/>
          <a:lstStyle/>
          <a:p>
            <a:fld id="{31EEBBB6-911A-42A0-B03A-12C4187397AE}" type="slidenum">
              <a:rPr lang="en-GB" smtClean="0"/>
              <a:pPr/>
              <a:t>‹#›</a:t>
            </a:fld>
            <a:endParaRPr lang="en-GB"/>
          </a:p>
        </p:txBody>
      </p:sp>
    </p:spTree>
    <p:extLst>
      <p:ext uri="{BB962C8B-B14F-4D97-AF65-F5344CB8AC3E}">
        <p14:creationId xmlns:p14="http://schemas.microsoft.com/office/powerpoint/2010/main" val="748437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F9E637F-EB1D-4012-B7DD-EB02C1F05834}" type="datetimeFigureOut">
              <a:rPr lang="en-GB" smtClean="0">
                <a:solidFill>
                  <a:srgbClr val="4E5B6F"/>
                </a:solidFill>
              </a:rPr>
              <a:pPr/>
              <a:t>11/06/2019</a:t>
            </a:fld>
            <a:endParaRPr lang="en-GB">
              <a:solidFill>
                <a:srgbClr val="4E5B6F"/>
              </a:solidFill>
            </a:endParaRPr>
          </a:p>
        </p:txBody>
      </p:sp>
      <p:sp>
        <p:nvSpPr>
          <p:cNvPr id="5" name="Footer Placeholder 4"/>
          <p:cNvSpPr>
            <a:spLocks noGrp="1"/>
          </p:cNvSpPr>
          <p:nvPr>
            <p:ph type="ftr" sz="quarter" idx="11"/>
          </p:nvPr>
        </p:nvSpPr>
        <p:spPr/>
        <p:txBody>
          <a:bodyPr/>
          <a:lstStyle/>
          <a:p>
            <a:endParaRPr lang="en-GB">
              <a:solidFill>
                <a:srgbClr val="4E5B6F"/>
              </a:solidFill>
            </a:endParaRPr>
          </a:p>
        </p:txBody>
      </p:sp>
      <p:sp>
        <p:nvSpPr>
          <p:cNvPr id="6" name="Slide Number Placeholder 5"/>
          <p:cNvSpPr>
            <a:spLocks noGrp="1"/>
          </p:cNvSpPr>
          <p:nvPr>
            <p:ph type="sldNum" sz="quarter" idx="12"/>
          </p:nvPr>
        </p:nvSpPr>
        <p:spPr/>
        <p:txBody>
          <a:bodyPr/>
          <a:lstStyle/>
          <a:p>
            <a:fld id="{31EEBBB6-911A-42A0-B03A-12C4187397AE}" type="slidenum">
              <a:rPr lang="en-GB" smtClean="0"/>
              <a:pPr/>
              <a:t>‹#›</a:t>
            </a:fld>
            <a:endParaRPr lang="en-GB"/>
          </a:p>
        </p:txBody>
      </p:sp>
    </p:spTree>
    <p:extLst>
      <p:ext uri="{BB962C8B-B14F-4D97-AF65-F5344CB8AC3E}">
        <p14:creationId xmlns:p14="http://schemas.microsoft.com/office/powerpoint/2010/main" val="1688895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DF87306F-1C88-4863-9E84-7D72EB89FAB4}" type="datetimeFigureOut">
              <a:rPr lang="en-GB" smtClean="0">
                <a:solidFill>
                  <a:srgbClr val="B13F9A"/>
                </a:solidFill>
              </a:rPr>
              <a:pPr/>
              <a:t>11/06/2019</a:t>
            </a:fld>
            <a:endParaRPr lang="en-GB">
              <a:solidFill>
                <a:srgbClr val="B13F9A"/>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a:solidFill>
                <a:srgbClr val="B13F9A"/>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2927FC02-9DA6-41AD-B973-A2AB2116CD92}" type="slidenum">
              <a:rPr lang="en-GB" smtClean="0"/>
              <a:pPr/>
              <a:t>‹#›</a:t>
            </a:fld>
            <a:endParaRPr lang="en-GB"/>
          </a:p>
        </p:txBody>
      </p:sp>
    </p:spTree>
    <p:extLst>
      <p:ext uri="{BB962C8B-B14F-4D97-AF65-F5344CB8AC3E}">
        <p14:creationId xmlns:p14="http://schemas.microsoft.com/office/powerpoint/2010/main" val="396486974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DF87306F-1C88-4863-9E84-7D72EB89FAB4}" type="datetimeFigureOut">
              <a:rPr lang="en-GB" smtClean="0">
                <a:solidFill>
                  <a:srgbClr val="B13F9A"/>
                </a:solidFill>
              </a:rPr>
              <a:pPr/>
              <a:t>11/06/2019</a:t>
            </a:fld>
            <a:endParaRPr lang="en-GB">
              <a:solidFill>
                <a:srgbClr val="B13F9A"/>
              </a:solidFill>
            </a:endParaRPr>
          </a:p>
        </p:txBody>
      </p:sp>
      <p:sp>
        <p:nvSpPr>
          <p:cNvPr id="9" name="Slide Number Placeholder 8"/>
          <p:cNvSpPr>
            <a:spLocks noGrp="1"/>
          </p:cNvSpPr>
          <p:nvPr>
            <p:ph type="sldNum" sz="quarter" idx="15"/>
          </p:nvPr>
        </p:nvSpPr>
        <p:spPr/>
        <p:txBody>
          <a:bodyPr rtlCol="0"/>
          <a:lstStyle/>
          <a:p>
            <a:fld id="{2927FC02-9DA6-41AD-B973-A2AB2116CD92}" type="slidenum">
              <a:rPr lang="en-GB" smtClean="0"/>
              <a:pPr/>
              <a:t>‹#›</a:t>
            </a:fld>
            <a:endParaRPr lang="en-GB"/>
          </a:p>
        </p:txBody>
      </p:sp>
      <p:sp>
        <p:nvSpPr>
          <p:cNvPr id="10" name="Footer Placeholder 9"/>
          <p:cNvSpPr>
            <a:spLocks noGrp="1"/>
          </p:cNvSpPr>
          <p:nvPr>
            <p:ph type="ftr" sz="quarter" idx="16"/>
          </p:nvPr>
        </p:nvSpPr>
        <p:spPr/>
        <p:txBody>
          <a:bodyPr rtlCol="0"/>
          <a:lstStyle/>
          <a:p>
            <a:endParaRPr lang="en-GB">
              <a:solidFill>
                <a:srgbClr val="B13F9A"/>
              </a:solidFill>
            </a:endParaRPr>
          </a:p>
        </p:txBody>
      </p:sp>
    </p:spTree>
    <p:extLst>
      <p:ext uri="{BB962C8B-B14F-4D97-AF65-F5344CB8AC3E}">
        <p14:creationId xmlns:p14="http://schemas.microsoft.com/office/powerpoint/2010/main" val="3229497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F87306F-1C88-4863-9E84-7D72EB89FAB4}" type="datetimeFigureOut">
              <a:rPr lang="en-GB" smtClean="0">
                <a:solidFill>
                  <a:srgbClr val="F4E7ED"/>
                </a:solidFill>
              </a:rPr>
              <a:pPr/>
              <a:t>11/06/2019</a:t>
            </a:fld>
            <a:endParaRPr lang="en-GB">
              <a:solidFill>
                <a:srgbClr val="F4E7E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a:solidFill>
                <a:srgbClr val="F4E7E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2927FC02-9DA6-41AD-B973-A2AB2116CD92}" type="slidenum">
              <a:rPr lang="en-GB" smtClean="0"/>
              <a:pPr/>
              <a:t>‹#›</a:t>
            </a:fld>
            <a:endParaRPr lang="en-GB"/>
          </a:p>
        </p:txBody>
      </p:sp>
    </p:spTree>
    <p:extLst>
      <p:ext uri="{BB962C8B-B14F-4D97-AF65-F5344CB8AC3E}">
        <p14:creationId xmlns:p14="http://schemas.microsoft.com/office/powerpoint/2010/main" val="381533269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DF87306F-1C88-4863-9E84-7D72EB89FAB4}" type="datetimeFigureOut">
              <a:rPr lang="en-GB" smtClean="0">
                <a:solidFill>
                  <a:srgbClr val="B13F9A"/>
                </a:solidFill>
              </a:rPr>
              <a:pPr/>
              <a:t>11/06/2019</a:t>
            </a:fld>
            <a:endParaRPr lang="en-GB">
              <a:solidFill>
                <a:srgbClr val="B13F9A"/>
              </a:solidFill>
            </a:endParaRPr>
          </a:p>
        </p:txBody>
      </p:sp>
      <p:sp>
        <p:nvSpPr>
          <p:cNvPr id="6" name="Footer Placeholder 5"/>
          <p:cNvSpPr>
            <a:spLocks noGrp="1"/>
          </p:cNvSpPr>
          <p:nvPr>
            <p:ph type="ftr" sz="quarter" idx="11"/>
          </p:nvPr>
        </p:nvSpPr>
        <p:spPr/>
        <p:txBody>
          <a:bodyPr/>
          <a:lstStyle/>
          <a:p>
            <a:endParaRPr lang="en-GB">
              <a:solidFill>
                <a:srgbClr val="B13F9A"/>
              </a:solidFill>
            </a:endParaRPr>
          </a:p>
        </p:txBody>
      </p:sp>
      <p:sp>
        <p:nvSpPr>
          <p:cNvPr id="7" name="Slide Number Placeholder 6"/>
          <p:cNvSpPr>
            <a:spLocks noGrp="1"/>
          </p:cNvSpPr>
          <p:nvPr>
            <p:ph type="sldNum" sz="quarter" idx="12"/>
          </p:nvPr>
        </p:nvSpPr>
        <p:spPr/>
        <p:txBody>
          <a:bodyPr/>
          <a:lstStyle/>
          <a:p>
            <a:fld id="{2927FC02-9DA6-41AD-B973-A2AB2116CD92}" type="slidenum">
              <a:rPr lang="en-GB" smtClean="0"/>
              <a:pPr/>
              <a:t>‹#›</a:t>
            </a:fld>
            <a:endParaRPr lang="en-GB"/>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565765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DF87306F-1C88-4863-9E84-7D72EB89FAB4}" type="datetimeFigureOut">
              <a:rPr lang="en-GB" smtClean="0">
                <a:solidFill>
                  <a:srgbClr val="B13F9A"/>
                </a:solidFill>
              </a:rPr>
              <a:pPr/>
              <a:t>11/06/2019</a:t>
            </a:fld>
            <a:endParaRPr lang="en-GB">
              <a:solidFill>
                <a:srgbClr val="B13F9A"/>
              </a:solidFill>
            </a:endParaRPr>
          </a:p>
        </p:txBody>
      </p:sp>
      <p:sp>
        <p:nvSpPr>
          <p:cNvPr id="8" name="Footer Placeholder 7"/>
          <p:cNvSpPr>
            <a:spLocks noGrp="1"/>
          </p:cNvSpPr>
          <p:nvPr>
            <p:ph type="ftr" sz="quarter" idx="11"/>
          </p:nvPr>
        </p:nvSpPr>
        <p:spPr/>
        <p:txBody>
          <a:bodyPr/>
          <a:lstStyle/>
          <a:p>
            <a:endParaRPr lang="en-GB">
              <a:solidFill>
                <a:srgbClr val="B13F9A"/>
              </a:solidFill>
            </a:endParaRPr>
          </a:p>
        </p:txBody>
      </p:sp>
      <p:sp>
        <p:nvSpPr>
          <p:cNvPr id="9" name="Slide Number Placeholder 8"/>
          <p:cNvSpPr>
            <a:spLocks noGrp="1"/>
          </p:cNvSpPr>
          <p:nvPr>
            <p:ph type="sldNum" sz="quarter" idx="12"/>
          </p:nvPr>
        </p:nvSpPr>
        <p:spPr/>
        <p:txBody>
          <a:bodyPr/>
          <a:lstStyle/>
          <a:p>
            <a:fld id="{2927FC02-9DA6-41AD-B973-A2AB2116CD92}" type="slidenum">
              <a:rPr lang="en-GB" smtClean="0"/>
              <a:pPr/>
              <a:t>‹#›</a:t>
            </a:fld>
            <a:endParaRPr lang="en-GB"/>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562410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DF87306F-1C88-4863-9E84-7D72EB89FAB4}" type="datetimeFigureOut">
              <a:rPr lang="en-GB" smtClean="0">
                <a:solidFill>
                  <a:srgbClr val="B13F9A"/>
                </a:solidFill>
              </a:rPr>
              <a:pPr/>
              <a:t>11/06/2019</a:t>
            </a:fld>
            <a:endParaRPr lang="en-GB">
              <a:solidFill>
                <a:srgbClr val="B13F9A"/>
              </a:solidFill>
            </a:endParaRPr>
          </a:p>
        </p:txBody>
      </p:sp>
      <p:sp>
        <p:nvSpPr>
          <p:cNvPr id="7" name="Slide Number Placeholder 6"/>
          <p:cNvSpPr>
            <a:spLocks noGrp="1"/>
          </p:cNvSpPr>
          <p:nvPr>
            <p:ph type="sldNum" sz="quarter" idx="11"/>
          </p:nvPr>
        </p:nvSpPr>
        <p:spPr/>
        <p:txBody>
          <a:bodyPr rtlCol="0"/>
          <a:lstStyle/>
          <a:p>
            <a:fld id="{2927FC02-9DA6-41AD-B973-A2AB2116CD92}" type="slidenum">
              <a:rPr lang="en-GB" smtClean="0"/>
              <a:pPr/>
              <a:t>‹#›</a:t>
            </a:fld>
            <a:endParaRPr lang="en-GB"/>
          </a:p>
        </p:txBody>
      </p:sp>
      <p:sp>
        <p:nvSpPr>
          <p:cNvPr id="8" name="Footer Placeholder 7"/>
          <p:cNvSpPr>
            <a:spLocks noGrp="1"/>
          </p:cNvSpPr>
          <p:nvPr>
            <p:ph type="ftr" sz="quarter" idx="12"/>
          </p:nvPr>
        </p:nvSpPr>
        <p:spPr/>
        <p:txBody>
          <a:bodyPr rtlCol="0"/>
          <a:lstStyle/>
          <a:p>
            <a:endParaRPr lang="en-GB">
              <a:solidFill>
                <a:srgbClr val="B13F9A"/>
              </a:solidFill>
            </a:endParaRPr>
          </a:p>
        </p:txBody>
      </p:sp>
    </p:spTree>
    <p:extLst>
      <p:ext uri="{BB962C8B-B14F-4D97-AF65-F5344CB8AC3E}">
        <p14:creationId xmlns:p14="http://schemas.microsoft.com/office/powerpoint/2010/main" val="2340808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87306F-1C88-4863-9E84-7D72EB89FAB4}" type="datetimeFigureOut">
              <a:rPr lang="en-GB" smtClean="0">
                <a:solidFill>
                  <a:srgbClr val="B13F9A"/>
                </a:solidFill>
              </a:rPr>
              <a:pPr/>
              <a:t>11/06/2019</a:t>
            </a:fld>
            <a:endParaRPr lang="en-GB">
              <a:solidFill>
                <a:srgbClr val="B13F9A"/>
              </a:solidFill>
            </a:endParaRPr>
          </a:p>
        </p:txBody>
      </p:sp>
      <p:sp>
        <p:nvSpPr>
          <p:cNvPr id="3" name="Footer Placeholder 2"/>
          <p:cNvSpPr>
            <a:spLocks noGrp="1"/>
          </p:cNvSpPr>
          <p:nvPr>
            <p:ph type="ftr" sz="quarter" idx="11"/>
          </p:nvPr>
        </p:nvSpPr>
        <p:spPr/>
        <p:txBody>
          <a:bodyPr/>
          <a:lstStyle/>
          <a:p>
            <a:endParaRPr lang="en-GB">
              <a:solidFill>
                <a:srgbClr val="B13F9A"/>
              </a:solidFill>
            </a:endParaRPr>
          </a:p>
        </p:txBody>
      </p:sp>
      <p:sp>
        <p:nvSpPr>
          <p:cNvPr id="4" name="Slide Number Placeholder 3"/>
          <p:cNvSpPr>
            <a:spLocks noGrp="1"/>
          </p:cNvSpPr>
          <p:nvPr>
            <p:ph type="sldNum" sz="quarter" idx="12"/>
          </p:nvPr>
        </p:nvSpPr>
        <p:spPr/>
        <p:txBody>
          <a:bodyPr/>
          <a:lstStyle/>
          <a:p>
            <a:fld id="{2927FC02-9DA6-41AD-B973-A2AB2116CD92}" type="slidenum">
              <a:rPr lang="en-GB" smtClean="0"/>
              <a:pPr/>
              <a:t>‹#›</a:t>
            </a:fld>
            <a:endParaRPr lang="en-GB"/>
          </a:p>
        </p:txBody>
      </p:sp>
    </p:spTree>
    <p:extLst>
      <p:ext uri="{BB962C8B-B14F-4D97-AF65-F5344CB8AC3E}">
        <p14:creationId xmlns:p14="http://schemas.microsoft.com/office/powerpoint/2010/main" val="2533098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DF87306F-1C88-4863-9E84-7D72EB89FAB4}" type="datetimeFigureOut">
              <a:rPr lang="en-GB" smtClean="0">
                <a:solidFill>
                  <a:srgbClr val="B13F9A"/>
                </a:solidFill>
              </a:rPr>
              <a:pPr/>
              <a:t>11/06/2019</a:t>
            </a:fld>
            <a:endParaRPr lang="en-GB">
              <a:solidFill>
                <a:srgbClr val="B13F9A"/>
              </a:solidFill>
            </a:endParaRPr>
          </a:p>
        </p:txBody>
      </p:sp>
      <p:sp>
        <p:nvSpPr>
          <p:cNvPr id="22" name="Slide Number Placeholder 21"/>
          <p:cNvSpPr>
            <a:spLocks noGrp="1"/>
          </p:cNvSpPr>
          <p:nvPr>
            <p:ph type="sldNum" sz="quarter" idx="15"/>
          </p:nvPr>
        </p:nvSpPr>
        <p:spPr/>
        <p:txBody>
          <a:bodyPr rtlCol="0"/>
          <a:lstStyle/>
          <a:p>
            <a:fld id="{2927FC02-9DA6-41AD-B973-A2AB2116CD92}" type="slidenum">
              <a:rPr lang="en-GB" smtClean="0"/>
              <a:pPr/>
              <a:t>‹#›</a:t>
            </a:fld>
            <a:endParaRPr lang="en-GB"/>
          </a:p>
        </p:txBody>
      </p:sp>
      <p:sp>
        <p:nvSpPr>
          <p:cNvPr id="23" name="Footer Placeholder 22"/>
          <p:cNvSpPr>
            <a:spLocks noGrp="1"/>
          </p:cNvSpPr>
          <p:nvPr>
            <p:ph type="ftr" sz="quarter" idx="16"/>
          </p:nvPr>
        </p:nvSpPr>
        <p:spPr/>
        <p:txBody>
          <a:bodyPr rtlCol="0"/>
          <a:lstStyle/>
          <a:p>
            <a:endParaRPr lang="en-GB">
              <a:solidFill>
                <a:srgbClr val="B13F9A"/>
              </a:solidFill>
            </a:endParaRPr>
          </a:p>
        </p:txBody>
      </p:sp>
    </p:spTree>
    <p:extLst>
      <p:ext uri="{BB962C8B-B14F-4D97-AF65-F5344CB8AC3E}">
        <p14:creationId xmlns:p14="http://schemas.microsoft.com/office/powerpoint/2010/main" val="91089372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CF9E637F-EB1D-4012-B7DD-EB02C1F05834}" type="datetimeFigureOut">
              <a:rPr lang="en-GB" smtClean="0">
                <a:solidFill>
                  <a:srgbClr val="4E5B6F"/>
                </a:solidFill>
              </a:rPr>
              <a:pPr/>
              <a:t>11/06/2019</a:t>
            </a:fld>
            <a:endParaRPr lang="en-GB">
              <a:solidFill>
                <a:srgbClr val="4E5B6F"/>
              </a:solidFill>
            </a:endParaRPr>
          </a:p>
        </p:txBody>
      </p:sp>
      <p:sp>
        <p:nvSpPr>
          <p:cNvPr id="9" name="Slide Number Placeholder 8"/>
          <p:cNvSpPr>
            <a:spLocks noGrp="1"/>
          </p:cNvSpPr>
          <p:nvPr>
            <p:ph type="sldNum" sz="quarter" idx="15"/>
          </p:nvPr>
        </p:nvSpPr>
        <p:spPr/>
        <p:txBody>
          <a:bodyPr rtlCol="0"/>
          <a:lstStyle/>
          <a:p>
            <a:fld id="{31EEBBB6-911A-42A0-B03A-12C4187397AE}" type="slidenum">
              <a:rPr lang="en-GB" smtClean="0"/>
              <a:pPr/>
              <a:t>‹#›</a:t>
            </a:fld>
            <a:endParaRPr lang="en-GB"/>
          </a:p>
        </p:txBody>
      </p:sp>
      <p:sp>
        <p:nvSpPr>
          <p:cNvPr id="10" name="Footer Placeholder 9"/>
          <p:cNvSpPr>
            <a:spLocks noGrp="1"/>
          </p:cNvSpPr>
          <p:nvPr>
            <p:ph type="ftr" sz="quarter" idx="16"/>
          </p:nvPr>
        </p:nvSpPr>
        <p:spPr/>
        <p:txBody>
          <a:bodyPr rtlCol="0"/>
          <a:lstStyle/>
          <a:p>
            <a:endParaRPr lang="en-GB">
              <a:solidFill>
                <a:srgbClr val="4E5B6F"/>
              </a:solidFill>
            </a:endParaRPr>
          </a:p>
        </p:txBody>
      </p:sp>
    </p:spTree>
    <p:extLst>
      <p:ext uri="{BB962C8B-B14F-4D97-AF65-F5344CB8AC3E}">
        <p14:creationId xmlns:p14="http://schemas.microsoft.com/office/powerpoint/2010/main" val="1498732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DF87306F-1C88-4863-9E84-7D72EB89FAB4}" type="datetimeFigureOut">
              <a:rPr lang="en-GB" smtClean="0">
                <a:solidFill>
                  <a:srgbClr val="B13F9A"/>
                </a:solidFill>
              </a:rPr>
              <a:pPr/>
              <a:t>11/06/2019</a:t>
            </a:fld>
            <a:endParaRPr lang="en-GB">
              <a:solidFill>
                <a:srgbClr val="B13F9A"/>
              </a:solidFill>
            </a:endParaRPr>
          </a:p>
        </p:txBody>
      </p:sp>
      <p:sp>
        <p:nvSpPr>
          <p:cNvPr id="18" name="Slide Number Placeholder 17"/>
          <p:cNvSpPr>
            <a:spLocks noGrp="1"/>
          </p:cNvSpPr>
          <p:nvPr>
            <p:ph type="sldNum" sz="quarter" idx="11"/>
          </p:nvPr>
        </p:nvSpPr>
        <p:spPr/>
        <p:txBody>
          <a:bodyPr rtlCol="0"/>
          <a:lstStyle/>
          <a:p>
            <a:fld id="{2927FC02-9DA6-41AD-B973-A2AB2116CD92}" type="slidenum">
              <a:rPr lang="en-GB" smtClean="0"/>
              <a:pPr/>
              <a:t>‹#›</a:t>
            </a:fld>
            <a:endParaRPr lang="en-GB"/>
          </a:p>
        </p:txBody>
      </p:sp>
      <p:sp>
        <p:nvSpPr>
          <p:cNvPr id="21" name="Footer Placeholder 20"/>
          <p:cNvSpPr>
            <a:spLocks noGrp="1"/>
          </p:cNvSpPr>
          <p:nvPr>
            <p:ph type="ftr" sz="quarter" idx="12"/>
          </p:nvPr>
        </p:nvSpPr>
        <p:spPr/>
        <p:txBody>
          <a:bodyPr rtlCol="0"/>
          <a:lstStyle/>
          <a:p>
            <a:endParaRPr lang="en-GB">
              <a:solidFill>
                <a:srgbClr val="B13F9A"/>
              </a:solidFill>
            </a:endParaRPr>
          </a:p>
        </p:txBody>
      </p:sp>
    </p:spTree>
    <p:extLst>
      <p:ext uri="{BB962C8B-B14F-4D97-AF65-F5344CB8AC3E}">
        <p14:creationId xmlns:p14="http://schemas.microsoft.com/office/powerpoint/2010/main" val="4181287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87306F-1C88-4863-9E84-7D72EB89FAB4}" type="datetimeFigureOut">
              <a:rPr lang="en-GB" smtClean="0">
                <a:solidFill>
                  <a:srgbClr val="B13F9A"/>
                </a:solidFill>
              </a:rPr>
              <a:pPr/>
              <a:t>11/06/2019</a:t>
            </a:fld>
            <a:endParaRPr lang="en-GB">
              <a:solidFill>
                <a:srgbClr val="B13F9A"/>
              </a:solidFill>
            </a:endParaRPr>
          </a:p>
        </p:txBody>
      </p:sp>
      <p:sp>
        <p:nvSpPr>
          <p:cNvPr id="5" name="Footer Placeholder 4"/>
          <p:cNvSpPr>
            <a:spLocks noGrp="1"/>
          </p:cNvSpPr>
          <p:nvPr>
            <p:ph type="ftr" sz="quarter" idx="11"/>
          </p:nvPr>
        </p:nvSpPr>
        <p:spPr/>
        <p:txBody>
          <a:bodyPr/>
          <a:lstStyle/>
          <a:p>
            <a:endParaRPr lang="en-GB">
              <a:solidFill>
                <a:srgbClr val="B13F9A"/>
              </a:solidFill>
            </a:endParaRPr>
          </a:p>
        </p:txBody>
      </p:sp>
      <p:sp>
        <p:nvSpPr>
          <p:cNvPr id="6" name="Slide Number Placeholder 5"/>
          <p:cNvSpPr>
            <a:spLocks noGrp="1"/>
          </p:cNvSpPr>
          <p:nvPr>
            <p:ph type="sldNum" sz="quarter" idx="12"/>
          </p:nvPr>
        </p:nvSpPr>
        <p:spPr/>
        <p:txBody>
          <a:bodyPr/>
          <a:lstStyle/>
          <a:p>
            <a:fld id="{2927FC02-9DA6-41AD-B973-A2AB2116CD92}" type="slidenum">
              <a:rPr lang="en-GB" smtClean="0"/>
              <a:pPr/>
              <a:t>‹#›</a:t>
            </a:fld>
            <a:endParaRPr lang="en-GB"/>
          </a:p>
        </p:txBody>
      </p:sp>
    </p:spTree>
    <p:extLst>
      <p:ext uri="{BB962C8B-B14F-4D97-AF65-F5344CB8AC3E}">
        <p14:creationId xmlns:p14="http://schemas.microsoft.com/office/powerpoint/2010/main" val="1010205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87306F-1C88-4863-9E84-7D72EB89FAB4}" type="datetimeFigureOut">
              <a:rPr lang="en-GB" smtClean="0">
                <a:solidFill>
                  <a:srgbClr val="B13F9A"/>
                </a:solidFill>
              </a:rPr>
              <a:pPr/>
              <a:t>11/06/2019</a:t>
            </a:fld>
            <a:endParaRPr lang="en-GB">
              <a:solidFill>
                <a:srgbClr val="B13F9A"/>
              </a:solidFill>
            </a:endParaRPr>
          </a:p>
        </p:txBody>
      </p:sp>
      <p:sp>
        <p:nvSpPr>
          <p:cNvPr id="5" name="Footer Placeholder 4"/>
          <p:cNvSpPr>
            <a:spLocks noGrp="1"/>
          </p:cNvSpPr>
          <p:nvPr>
            <p:ph type="ftr" sz="quarter" idx="11"/>
          </p:nvPr>
        </p:nvSpPr>
        <p:spPr/>
        <p:txBody>
          <a:bodyPr/>
          <a:lstStyle/>
          <a:p>
            <a:endParaRPr lang="en-GB">
              <a:solidFill>
                <a:srgbClr val="B13F9A"/>
              </a:solidFill>
            </a:endParaRPr>
          </a:p>
        </p:txBody>
      </p:sp>
      <p:sp>
        <p:nvSpPr>
          <p:cNvPr id="6" name="Slide Number Placeholder 5"/>
          <p:cNvSpPr>
            <a:spLocks noGrp="1"/>
          </p:cNvSpPr>
          <p:nvPr>
            <p:ph type="sldNum" sz="quarter" idx="12"/>
          </p:nvPr>
        </p:nvSpPr>
        <p:spPr/>
        <p:txBody>
          <a:bodyPr/>
          <a:lstStyle/>
          <a:p>
            <a:fld id="{2927FC02-9DA6-41AD-B973-A2AB2116CD92}" type="slidenum">
              <a:rPr lang="en-GB" smtClean="0"/>
              <a:pPr/>
              <a:t>‹#›</a:t>
            </a:fld>
            <a:endParaRPr lang="en-GB"/>
          </a:p>
        </p:txBody>
      </p:sp>
    </p:spTree>
    <p:extLst>
      <p:ext uri="{BB962C8B-B14F-4D97-AF65-F5344CB8AC3E}">
        <p14:creationId xmlns:p14="http://schemas.microsoft.com/office/powerpoint/2010/main" val="204613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DF87306F-1C88-4863-9E84-7D72EB89FAB4}" type="datetimeFigureOut">
              <a:rPr lang="en-GB" smtClean="0">
                <a:solidFill>
                  <a:srgbClr val="B13F9A"/>
                </a:solidFill>
              </a:rPr>
              <a:pPr/>
              <a:t>11/06/2019</a:t>
            </a:fld>
            <a:endParaRPr lang="en-GB">
              <a:solidFill>
                <a:srgbClr val="B13F9A"/>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a:solidFill>
                <a:srgbClr val="B13F9A"/>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2927FC02-9DA6-41AD-B973-A2AB2116CD92}" type="slidenum">
              <a:rPr lang="en-GB" smtClean="0"/>
              <a:pPr/>
              <a:t>‹#›</a:t>
            </a:fld>
            <a:endParaRPr lang="en-GB"/>
          </a:p>
        </p:txBody>
      </p:sp>
    </p:spTree>
    <p:extLst>
      <p:ext uri="{BB962C8B-B14F-4D97-AF65-F5344CB8AC3E}">
        <p14:creationId xmlns:p14="http://schemas.microsoft.com/office/powerpoint/2010/main" val="210481380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DF87306F-1C88-4863-9E84-7D72EB89FAB4}" type="datetimeFigureOut">
              <a:rPr lang="en-GB" smtClean="0">
                <a:solidFill>
                  <a:srgbClr val="B13F9A"/>
                </a:solidFill>
              </a:rPr>
              <a:pPr/>
              <a:t>11/06/2019</a:t>
            </a:fld>
            <a:endParaRPr lang="en-GB">
              <a:solidFill>
                <a:srgbClr val="B13F9A"/>
              </a:solidFill>
            </a:endParaRPr>
          </a:p>
        </p:txBody>
      </p:sp>
      <p:sp>
        <p:nvSpPr>
          <p:cNvPr id="9" name="Slide Number Placeholder 8"/>
          <p:cNvSpPr>
            <a:spLocks noGrp="1"/>
          </p:cNvSpPr>
          <p:nvPr>
            <p:ph type="sldNum" sz="quarter" idx="15"/>
          </p:nvPr>
        </p:nvSpPr>
        <p:spPr/>
        <p:txBody>
          <a:bodyPr rtlCol="0"/>
          <a:lstStyle/>
          <a:p>
            <a:fld id="{2927FC02-9DA6-41AD-B973-A2AB2116CD92}" type="slidenum">
              <a:rPr lang="en-GB" smtClean="0"/>
              <a:pPr/>
              <a:t>‹#›</a:t>
            </a:fld>
            <a:endParaRPr lang="en-GB"/>
          </a:p>
        </p:txBody>
      </p:sp>
      <p:sp>
        <p:nvSpPr>
          <p:cNvPr id="10" name="Footer Placeholder 9"/>
          <p:cNvSpPr>
            <a:spLocks noGrp="1"/>
          </p:cNvSpPr>
          <p:nvPr>
            <p:ph type="ftr" sz="quarter" idx="16"/>
          </p:nvPr>
        </p:nvSpPr>
        <p:spPr/>
        <p:txBody>
          <a:bodyPr rtlCol="0"/>
          <a:lstStyle/>
          <a:p>
            <a:endParaRPr lang="en-GB">
              <a:solidFill>
                <a:srgbClr val="B13F9A"/>
              </a:solidFill>
            </a:endParaRPr>
          </a:p>
        </p:txBody>
      </p:sp>
    </p:spTree>
    <p:extLst>
      <p:ext uri="{BB962C8B-B14F-4D97-AF65-F5344CB8AC3E}">
        <p14:creationId xmlns:p14="http://schemas.microsoft.com/office/powerpoint/2010/main" val="4105972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F87306F-1C88-4863-9E84-7D72EB89FAB4}" type="datetimeFigureOut">
              <a:rPr lang="en-GB" smtClean="0">
                <a:solidFill>
                  <a:srgbClr val="F4E7ED"/>
                </a:solidFill>
              </a:rPr>
              <a:pPr/>
              <a:t>11/06/2019</a:t>
            </a:fld>
            <a:endParaRPr lang="en-GB">
              <a:solidFill>
                <a:srgbClr val="F4E7E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a:solidFill>
                <a:srgbClr val="F4E7E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2927FC02-9DA6-41AD-B973-A2AB2116CD92}" type="slidenum">
              <a:rPr lang="en-GB" smtClean="0"/>
              <a:pPr/>
              <a:t>‹#›</a:t>
            </a:fld>
            <a:endParaRPr lang="en-GB"/>
          </a:p>
        </p:txBody>
      </p:sp>
    </p:spTree>
    <p:extLst>
      <p:ext uri="{BB962C8B-B14F-4D97-AF65-F5344CB8AC3E}">
        <p14:creationId xmlns:p14="http://schemas.microsoft.com/office/powerpoint/2010/main" val="388838635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DF87306F-1C88-4863-9E84-7D72EB89FAB4}" type="datetimeFigureOut">
              <a:rPr lang="en-GB" smtClean="0">
                <a:solidFill>
                  <a:srgbClr val="B13F9A"/>
                </a:solidFill>
              </a:rPr>
              <a:pPr/>
              <a:t>11/06/2019</a:t>
            </a:fld>
            <a:endParaRPr lang="en-GB">
              <a:solidFill>
                <a:srgbClr val="B13F9A"/>
              </a:solidFill>
            </a:endParaRPr>
          </a:p>
        </p:txBody>
      </p:sp>
      <p:sp>
        <p:nvSpPr>
          <p:cNvPr id="6" name="Footer Placeholder 5"/>
          <p:cNvSpPr>
            <a:spLocks noGrp="1"/>
          </p:cNvSpPr>
          <p:nvPr>
            <p:ph type="ftr" sz="quarter" idx="11"/>
          </p:nvPr>
        </p:nvSpPr>
        <p:spPr/>
        <p:txBody>
          <a:bodyPr/>
          <a:lstStyle/>
          <a:p>
            <a:endParaRPr lang="en-GB">
              <a:solidFill>
                <a:srgbClr val="B13F9A"/>
              </a:solidFill>
            </a:endParaRPr>
          </a:p>
        </p:txBody>
      </p:sp>
      <p:sp>
        <p:nvSpPr>
          <p:cNvPr id="7" name="Slide Number Placeholder 6"/>
          <p:cNvSpPr>
            <a:spLocks noGrp="1"/>
          </p:cNvSpPr>
          <p:nvPr>
            <p:ph type="sldNum" sz="quarter" idx="12"/>
          </p:nvPr>
        </p:nvSpPr>
        <p:spPr/>
        <p:txBody>
          <a:bodyPr/>
          <a:lstStyle/>
          <a:p>
            <a:fld id="{2927FC02-9DA6-41AD-B973-A2AB2116CD92}" type="slidenum">
              <a:rPr lang="en-GB" smtClean="0"/>
              <a:pPr/>
              <a:t>‹#›</a:t>
            </a:fld>
            <a:endParaRPr lang="en-GB"/>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094053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DF87306F-1C88-4863-9E84-7D72EB89FAB4}" type="datetimeFigureOut">
              <a:rPr lang="en-GB" smtClean="0">
                <a:solidFill>
                  <a:srgbClr val="B13F9A"/>
                </a:solidFill>
              </a:rPr>
              <a:pPr/>
              <a:t>11/06/2019</a:t>
            </a:fld>
            <a:endParaRPr lang="en-GB">
              <a:solidFill>
                <a:srgbClr val="B13F9A"/>
              </a:solidFill>
            </a:endParaRPr>
          </a:p>
        </p:txBody>
      </p:sp>
      <p:sp>
        <p:nvSpPr>
          <p:cNvPr id="8" name="Footer Placeholder 7"/>
          <p:cNvSpPr>
            <a:spLocks noGrp="1"/>
          </p:cNvSpPr>
          <p:nvPr>
            <p:ph type="ftr" sz="quarter" idx="11"/>
          </p:nvPr>
        </p:nvSpPr>
        <p:spPr/>
        <p:txBody>
          <a:bodyPr/>
          <a:lstStyle/>
          <a:p>
            <a:endParaRPr lang="en-GB">
              <a:solidFill>
                <a:srgbClr val="B13F9A"/>
              </a:solidFill>
            </a:endParaRPr>
          </a:p>
        </p:txBody>
      </p:sp>
      <p:sp>
        <p:nvSpPr>
          <p:cNvPr id="9" name="Slide Number Placeholder 8"/>
          <p:cNvSpPr>
            <a:spLocks noGrp="1"/>
          </p:cNvSpPr>
          <p:nvPr>
            <p:ph type="sldNum" sz="quarter" idx="12"/>
          </p:nvPr>
        </p:nvSpPr>
        <p:spPr/>
        <p:txBody>
          <a:bodyPr/>
          <a:lstStyle/>
          <a:p>
            <a:fld id="{2927FC02-9DA6-41AD-B973-A2AB2116CD92}" type="slidenum">
              <a:rPr lang="en-GB" smtClean="0"/>
              <a:pPr/>
              <a:t>‹#›</a:t>
            </a:fld>
            <a:endParaRPr lang="en-GB"/>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17410647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DF87306F-1C88-4863-9E84-7D72EB89FAB4}" type="datetimeFigureOut">
              <a:rPr lang="en-GB" smtClean="0">
                <a:solidFill>
                  <a:srgbClr val="B13F9A"/>
                </a:solidFill>
              </a:rPr>
              <a:pPr/>
              <a:t>11/06/2019</a:t>
            </a:fld>
            <a:endParaRPr lang="en-GB">
              <a:solidFill>
                <a:srgbClr val="B13F9A"/>
              </a:solidFill>
            </a:endParaRPr>
          </a:p>
        </p:txBody>
      </p:sp>
      <p:sp>
        <p:nvSpPr>
          <p:cNvPr id="7" name="Slide Number Placeholder 6"/>
          <p:cNvSpPr>
            <a:spLocks noGrp="1"/>
          </p:cNvSpPr>
          <p:nvPr>
            <p:ph type="sldNum" sz="quarter" idx="11"/>
          </p:nvPr>
        </p:nvSpPr>
        <p:spPr/>
        <p:txBody>
          <a:bodyPr rtlCol="0"/>
          <a:lstStyle/>
          <a:p>
            <a:fld id="{2927FC02-9DA6-41AD-B973-A2AB2116CD92}" type="slidenum">
              <a:rPr lang="en-GB" smtClean="0"/>
              <a:pPr/>
              <a:t>‹#›</a:t>
            </a:fld>
            <a:endParaRPr lang="en-GB"/>
          </a:p>
        </p:txBody>
      </p:sp>
      <p:sp>
        <p:nvSpPr>
          <p:cNvPr id="8" name="Footer Placeholder 7"/>
          <p:cNvSpPr>
            <a:spLocks noGrp="1"/>
          </p:cNvSpPr>
          <p:nvPr>
            <p:ph type="ftr" sz="quarter" idx="12"/>
          </p:nvPr>
        </p:nvSpPr>
        <p:spPr/>
        <p:txBody>
          <a:bodyPr rtlCol="0"/>
          <a:lstStyle/>
          <a:p>
            <a:endParaRPr lang="en-GB">
              <a:solidFill>
                <a:srgbClr val="B13F9A"/>
              </a:solidFill>
            </a:endParaRPr>
          </a:p>
        </p:txBody>
      </p:sp>
    </p:spTree>
    <p:extLst>
      <p:ext uri="{BB962C8B-B14F-4D97-AF65-F5344CB8AC3E}">
        <p14:creationId xmlns:p14="http://schemas.microsoft.com/office/powerpoint/2010/main" val="37338849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87306F-1C88-4863-9E84-7D72EB89FAB4}" type="datetimeFigureOut">
              <a:rPr lang="en-GB" smtClean="0">
                <a:solidFill>
                  <a:srgbClr val="B13F9A"/>
                </a:solidFill>
              </a:rPr>
              <a:pPr/>
              <a:t>11/06/2019</a:t>
            </a:fld>
            <a:endParaRPr lang="en-GB">
              <a:solidFill>
                <a:srgbClr val="B13F9A"/>
              </a:solidFill>
            </a:endParaRPr>
          </a:p>
        </p:txBody>
      </p:sp>
      <p:sp>
        <p:nvSpPr>
          <p:cNvPr id="3" name="Footer Placeholder 2"/>
          <p:cNvSpPr>
            <a:spLocks noGrp="1"/>
          </p:cNvSpPr>
          <p:nvPr>
            <p:ph type="ftr" sz="quarter" idx="11"/>
          </p:nvPr>
        </p:nvSpPr>
        <p:spPr/>
        <p:txBody>
          <a:bodyPr/>
          <a:lstStyle/>
          <a:p>
            <a:endParaRPr lang="en-GB">
              <a:solidFill>
                <a:srgbClr val="B13F9A"/>
              </a:solidFill>
            </a:endParaRPr>
          </a:p>
        </p:txBody>
      </p:sp>
      <p:sp>
        <p:nvSpPr>
          <p:cNvPr id="4" name="Slide Number Placeholder 3"/>
          <p:cNvSpPr>
            <a:spLocks noGrp="1"/>
          </p:cNvSpPr>
          <p:nvPr>
            <p:ph type="sldNum" sz="quarter" idx="12"/>
          </p:nvPr>
        </p:nvSpPr>
        <p:spPr/>
        <p:txBody>
          <a:bodyPr/>
          <a:lstStyle/>
          <a:p>
            <a:fld id="{2927FC02-9DA6-41AD-B973-A2AB2116CD92}" type="slidenum">
              <a:rPr lang="en-GB" smtClean="0"/>
              <a:pPr/>
              <a:t>‹#›</a:t>
            </a:fld>
            <a:endParaRPr lang="en-GB"/>
          </a:p>
        </p:txBody>
      </p:sp>
    </p:spTree>
    <p:extLst>
      <p:ext uri="{BB962C8B-B14F-4D97-AF65-F5344CB8AC3E}">
        <p14:creationId xmlns:p14="http://schemas.microsoft.com/office/powerpoint/2010/main" val="3699892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F9E637F-EB1D-4012-B7DD-EB02C1F05834}" type="datetimeFigureOut">
              <a:rPr lang="en-GB" smtClean="0">
                <a:solidFill>
                  <a:srgbClr val="D6ECFF"/>
                </a:solidFill>
              </a:rPr>
              <a:pPr/>
              <a:t>11/06/2019</a:t>
            </a:fld>
            <a:endParaRPr lang="en-GB">
              <a:solidFill>
                <a:srgbClr val="D6ECFF"/>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a:solidFill>
                <a:srgbClr val="D6ECFF"/>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31EEBBB6-911A-42A0-B03A-12C4187397AE}" type="slidenum">
              <a:rPr lang="en-GB" smtClean="0"/>
              <a:pPr/>
              <a:t>‹#›</a:t>
            </a:fld>
            <a:endParaRPr lang="en-GB"/>
          </a:p>
        </p:txBody>
      </p:sp>
    </p:spTree>
    <p:extLst>
      <p:ext uri="{BB962C8B-B14F-4D97-AF65-F5344CB8AC3E}">
        <p14:creationId xmlns:p14="http://schemas.microsoft.com/office/powerpoint/2010/main" val="2478628334"/>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DF87306F-1C88-4863-9E84-7D72EB89FAB4}" type="datetimeFigureOut">
              <a:rPr lang="en-GB" smtClean="0">
                <a:solidFill>
                  <a:srgbClr val="B13F9A"/>
                </a:solidFill>
              </a:rPr>
              <a:pPr/>
              <a:t>11/06/2019</a:t>
            </a:fld>
            <a:endParaRPr lang="en-GB">
              <a:solidFill>
                <a:srgbClr val="B13F9A"/>
              </a:solidFill>
            </a:endParaRPr>
          </a:p>
        </p:txBody>
      </p:sp>
      <p:sp>
        <p:nvSpPr>
          <p:cNvPr id="22" name="Slide Number Placeholder 21"/>
          <p:cNvSpPr>
            <a:spLocks noGrp="1"/>
          </p:cNvSpPr>
          <p:nvPr>
            <p:ph type="sldNum" sz="quarter" idx="15"/>
          </p:nvPr>
        </p:nvSpPr>
        <p:spPr/>
        <p:txBody>
          <a:bodyPr rtlCol="0"/>
          <a:lstStyle/>
          <a:p>
            <a:fld id="{2927FC02-9DA6-41AD-B973-A2AB2116CD92}" type="slidenum">
              <a:rPr lang="en-GB" smtClean="0"/>
              <a:pPr/>
              <a:t>‹#›</a:t>
            </a:fld>
            <a:endParaRPr lang="en-GB"/>
          </a:p>
        </p:txBody>
      </p:sp>
      <p:sp>
        <p:nvSpPr>
          <p:cNvPr id="23" name="Footer Placeholder 22"/>
          <p:cNvSpPr>
            <a:spLocks noGrp="1"/>
          </p:cNvSpPr>
          <p:nvPr>
            <p:ph type="ftr" sz="quarter" idx="16"/>
          </p:nvPr>
        </p:nvSpPr>
        <p:spPr/>
        <p:txBody>
          <a:bodyPr rtlCol="0"/>
          <a:lstStyle/>
          <a:p>
            <a:endParaRPr lang="en-GB">
              <a:solidFill>
                <a:srgbClr val="B13F9A"/>
              </a:solidFill>
            </a:endParaRPr>
          </a:p>
        </p:txBody>
      </p:sp>
    </p:spTree>
    <p:extLst>
      <p:ext uri="{BB962C8B-B14F-4D97-AF65-F5344CB8AC3E}">
        <p14:creationId xmlns:p14="http://schemas.microsoft.com/office/powerpoint/2010/main" val="427642465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DF87306F-1C88-4863-9E84-7D72EB89FAB4}" type="datetimeFigureOut">
              <a:rPr lang="en-GB" smtClean="0">
                <a:solidFill>
                  <a:srgbClr val="B13F9A"/>
                </a:solidFill>
              </a:rPr>
              <a:pPr/>
              <a:t>11/06/2019</a:t>
            </a:fld>
            <a:endParaRPr lang="en-GB">
              <a:solidFill>
                <a:srgbClr val="B13F9A"/>
              </a:solidFill>
            </a:endParaRPr>
          </a:p>
        </p:txBody>
      </p:sp>
      <p:sp>
        <p:nvSpPr>
          <p:cNvPr id="18" name="Slide Number Placeholder 17"/>
          <p:cNvSpPr>
            <a:spLocks noGrp="1"/>
          </p:cNvSpPr>
          <p:nvPr>
            <p:ph type="sldNum" sz="quarter" idx="11"/>
          </p:nvPr>
        </p:nvSpPr>
        <p:spPr/>
        <p:txBody>
          <a:bodyPr rtlCol="0"/>
          <a:lstStyle/>
          <a:p>
            <a:fld id="{2927FC02-9DA6-41AD-B973-A2AB2116CD92}" type="slidenum">
              <a:rPr lang="en-GB" smtClean="0"/>
              <a:pPr/>
              <a:t>‹#›</a:t>
            </a:fld>
            <a:endParaRPr lang="en-GB"/>
          </a:p>
        </p:txBody>
      </p:sp>
      <p:sp>
        <p:nvSpPr>
          <p:cNvPr id="21" name="Footer Placeholder 20"/>
          <p:cNvSpPr>
            <a:spLocks noGrp="1"/>
          </p:cNvSpPr>
          <p:nvPr>
            <p:ph type="ftr" sz="quarter" idx="12"/>
          </p:nvPr>
        </p:nvSpPr>
        <p:spPr/>
        <p:txBody>
          <a:bodyPr rtlCol="0"/>
          <a:lstStyle/>
          <a:p>
            <a:endParaRPr lang="en-GB">
              <a:solidFill>
                <a:srgbClr val="B13F9A"/>
              </a:solidFill>
            </a:endParaRPr>
          </a:p>
        </p:txBody>
      </p:sp>
    </p:spTree>
    <p:extLst>
      <p:ext uri="{BB962C8B-B14F-4D97-AF65-F5344CB8AC3E}">
        <p14:creationId xmlns:p14="http://schemas.microsoft.com/office/powerpoint/2010/main" val="23846006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87306F-1C88-4863-9E84-7D72EB89FAB4}" type="datetimeFigureOut">
              <a:rPr lang="en-GB" smtClean="0">
                <a:solidFill>
                  <a:srgbClr val="B13F9A"/>
                </a:solidFill>
              </a:rPr>
              <a:pPr/>
              <a:t>11/06/2019</a:t>
            </a:fld>
            <a:endParaRPr lang="en-GB">
              <a:solidFill>
                <a:srgbClr val="B13F9A"/>
              </a:solidFill>
            </a:endParaRPr>
          </a:p>
        </p:txBody>
      </p:sp>
      <p:sp>
        <p:nvSpPr>
          <p:cNvPr id="5" name="Footer Placeholder 4"/>
          <p:cNvSpPr>
            <a:spLocks noGrp="1"/>
          </p:cNvSpPr>
          <p:nvPr>
            <p:ph type="ftr" sz="quarter" idx="11"/>
          </p:nvPr>
        </p:nvSpPr>
        <p:spPr/>
        <p:txBody>
          <a:bodyPr/>
          <a:lstStyle/>
          <a:p>
            <a:endParaRPr lang="en-GB">
              <a:solidFill>
                <a:srgbClr val="B13F9A"/>
              </a:solidFill>
            </a:endParaRPr>
          </a:p>
        </p:txBody>
      </p:sp>
      <p:sp>
        <p:nvSpPr>
          <p:cNvPr id="6" name="Slide Number Placeholder 5"/>
          <p:cNvSpPr>
            <a:spLocks noGrp="1"/>
          </p:cNvSpPr>
          <p:nvPr>
            <p:ph type="sldNum" sz="quarter" idx="12"/>
          </p:nvPr>
        </p:nvSpPr>
        <p:spPr/>
        <p:txBody>
          <a:bodyPr/>
          <a:lstStyle/>
          <a:p>
            <a:fld id="{2927FC02-9DA6-41AD-B973-A2AB2116CD92}" type="slidenum">
              <a:rPr lang="en-GB" smtClean="0"/>
              <a:pPr/>
              <a:t>‹#›</a:t>
            </a:fld>
            <a:endParaRPr lang="en-GB"/>
          </a:p>
        </p:txBody>
      </p:sp>
    </p:spTree>
    <p:extLst>
      <p:ext uri="{BB962C8B-B14F-4D97-AF65-F5344CB8AC3E}">
        <p14:creationId xmlns:p14="http://schemas.microsoft.com/office/powerpoint/2010/main" val="34798249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87306F-1C88-4863-9E84-7D72EB89FAB4}" type="datetimeFigureOut">
              <a:rPr lang="en-GB" smtClean="0">
                <a:solidFill>
                  <a:srgbClr val="B13F9A"/>
                </a:solidFill>
              </a:rPr>
              <a:pPr/>
              <a:t>11/06/2019</a:t>
            </a:fld>
            <a:endParaRPr lang="en-GB">
              <a:solidFill>
                <a:srgbClr val="B13F9A"/>
              </a:solidFill>
            </a:endParaRPr>
          </a:p>
        </p:txBody>
      </p:sp>
      <p:sp>
        <p:nvSpPr>
          <p:cNvPr id="5" name="Footer Placeholder 4"/>
          <p:cNvSpPr>
            <a:spLocks noGrp="1"/>
          </p:cNvSpPr>
          <p:nvPr>
            <p:ph type="ftr" sz="quarter" idx="11"/>
          </p:nvPr>
        </p:nvSpPr>
        <p:spPr/>
        <p:txBody>
          <a:bodyPr/>
          <a:lstStyle/>
          <a:p>
            <a:endParaRPr lang="en-GB">
              <a:solidFill>
                <a:srgbClr val="B13F9A"/>
              </a:solidFill>
            </a:endParaRPr>
          </a:p>
        </p:txBody>
      </p:sp>
      <p:sp>
        <p:nvSpPr>
          <p:cNvPr id="6" name="Slide Number Placeholder 5"/>
          <p:cNvSpPr>
            <a:spLocks noGrp="1"/>
          </p:cNvSpPr>
          <p:nvPr>
            <p:ph type="sldNum" sz="quarter" idx="12"/>
          </p:nvPr>
        </p:nvSpPr>
        <p:spPr/>
        <p:txBody>
          <a:bodyPr/>
          <a:lstStyle/>
          <a:p>
            <a:fld id="{2927FC02-9DA6-41AD-B973-A2AB2116CD92}" type="slidenum">
              <a:rPr lang="en-GB" smtClean="0"/>
              <a:pPr/>
              <a:t>‹#›</a:t>
            </a:fld>
            <a:endParaRPr lang="en-GB"/>
          </a:p>
        </p:txBody>
      </p:sp>
    </p:spTree>
    <p:extLst>
      <p:ext uri="{BB962C8B-B14F-4D97-AF65-F5344CB8AC3E}">
        <p14:creationId xmlns:p14="http://schemas.microsoft.com/office/powerpoint/2010/main" val="11929652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DF87306F-1C88-4863-9E84-7D72EB89FAB4}" type="datetimeFigureOut">
              <a:rPr lang="en-GB" smtClean="0">
                <a:solidFill>
                  <a:srgbClr val="575F6D"/>
                </a:solidFill>
              </a:rPr>
              <a:pPr/>
              <a:t>11/06/2019</a:t>
            </a:fld>
            <a:endParaRPr lang="en-GB">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2927FC02-9DA6-41AD-B973-A2AB2116CD92}" type="slidenum">
              <a:rPr lang="en-GB" smtClean="0"/>
              <a:pPr/>
              <a:t>‹#›</a:t>
            </a:fld>
            <a:endParaRPr lang="en-GB"/>
          </a:p>
        </p:txBody>
      </p:sp>
    </p:spTree>
    <p:extLst>
      <p:ext uri="{BB962C8B-B14F-4D97-AF65-F5344CB8AC3E}">
        <p14:creationId xmlns:p14="http://schemas.microsoft.com/office/powerpoint/2010/main" val="176923946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DF87306F-1C88-4863-9E84-7D72EB89FAB4}" type="datetimeFigureOut">
              <a:rPr lang="en-GB" smtClean="0">
                <a:solidFill>
                  <a:srgbClr val="575F6D"/>
                </a:solidFill>
              </a:rPr>
              <a:pPr/>
              <a:t>11/06/2019</a:t>
            </a:fld>
            <a:endParaRPr lang="en-GB">
              <a:solidFill>
                <a:srgbClr val="575F6D"/>
              </a:solidFill>
            </a:endParaRPr>
          </a:p>
        </p:txBody>
      </p:sp>
      <p:sp>
        <p:nvSpPr>
          <p:cNvPr id="9" name="Slide Number Placeholder 8"/>
          <p:cNvSpPr>
            <a:spLocks noGrp="1"/>
          </p:cNvSpPr>
          <p:nvPr>
            <p:ph type="sldNum" sz="quarter" idx="15"/>
          </p:nvPr>
        </p:nvSpPr>
        <p:spPr/>
        <p:txBody>
          <a:bodyPr rtlCol="0"/>
          <a:lstStyle/>
          <a:p>
            <a:fld id="{2927FC02-9DA6-41AD-B973-A2AB2116CD92}" type="slidenum">
              <a:rPr lang="en-GB" smtClean="0"/>
              <a:pPr/>
              <a:t>‹#›</a:t>
            </a:fld>
            <a:endParaRPr lang="en-GB"/>
          </a:p>
        </p:txBody>
      </p:sp>
      <p:sp>
        <p:nvSpPr>
          <p:cNvPr id="10" name="Footer Placeholder 9"/>
          <p:cNvSpPr>
            <a:spLocks noGrp="1"/>
          </p:cNvSpPr>
          <p:nvPr>
            <p:ph type="ftr" sz="quarter" idx="16"/>
          </p:nvPr>
        </p:nvSpPr>
        <p:spPr/>
        <p:txBody>
          <a:bodyPr rtlCol="0"/>
          <a:lstStyle/>
          <a:p>
            <a:endParaRPr lang="en-GB">
              <a:solidFill>
                <a:srgbClr val="575F6D"/>
              </a:solidFill>
            </a:endParaRPr>
          </a:p>
        </p:txBody>
      </p:sp>
    </p:spTree>
    <p:extLst>
      <p:ext uri="{BB962C8B-B14F-4D97-AF65-F5344CB8AC3E}">
        <p14:creationId xmlns:p14="http://schemas.microsoft.com/office/powerpoint/2010/main" val="27692385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F87306F-1C88-4863-9E84-7D72EB89FAB4}" type="datetimeFigureOut">
              <a:rPr lang="en-GB" smtClean="0">
                <a:solidFill>
                  <a:srgbClr val="FFF39D"/>
                </a:solidFill>
              </a:rPr>
              <a:pPr/>
              <a:t>11/06/2019</a:t>
            </a:fld>
            <a:endParaRPr lang="en-GB">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2927FC02-9DA6-41AD-B973-A2AB2116CD92}" type="slidenum">
              <a:rPr lang="en-GB" smtClean="0"/>
              <a:pPr/>
              <a:t>‹#›</a:t>
            </a:fld>
            <a:endParaRPr lang="en-GB"/>
          </a:p>
        </p:txBody>
      </p:sp>
    </p:spTree>
    <p:extLst>
      <p:ext uri="{BB962C8B-B14F-4D97-AF65-F5344CB8AC3E}">
        <p14:creationId xmlns:p14="http://schemas.microsoft.com/office/powerpoint/2010/main" val="1526827102"/>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DF87306F-1C88-4863-9E84-7D72EB89FAB4}" type="datetimeFigureOut">
              <a:rPr lang="en-GB" smtClean="0">
                <a:solidFill>
                  <a:srgbClr val="575F6D"/>
                </a:solidFill>
              </a:rPr>
              <a:pPr/>
              <a:t>11/06/2019</a:t>
            </a:fld>
            <a:endParaRPr lang="en-GB">
              <a:solidFill>
                <a:srgbClr val="575F6D"/>
              </a:solidFill>
            </a:endParaRPr>
          </a:p>
        </p:txBody>
      </p:sp>
      <p:sp>
        <p:nvSpPr>
          <p:cNvPr id="6" name="Footer Placeholder 5"/>
          <p:cNvSpPr>
            <a:spLocks noGrp="1"/>
          </p:cNvSpPr>
          <p:nvPr>
            <p:ph type="ftr" sz="quarter" idx="11"/>
          </p:nvPr>
        </p:nvSpPr>
        <p:spPr/>
        <p:txBody>
          <a:bodyPr/>
          <a:lstStyle/>
          <a:p>
            <a:endParaRPr lang="en-GB">
              <a:solidFill>
                <a:srgbClr val="575F6D"/>
              </a:solidFill>
            </a:endParaRPr>
          </a:p>
        </p:txBody>
      </p:sp>
      <p:sp>
        <p:nvSpPr>
          <p:cNvPr id="7" name="Slide Number Placeholder 6"/>
          <p:cNvSpPr>
            <a:spLocks noGrp="1"/>
          </p:cNvSpPr>
          <p:nvPr>
            <p:ph type="sldNum" sz="quarter" idx="12"/>
          </p:nvPr>
        </p:nvSpPr>
        <p:spPr/>
        <p:txBody>
          <a:bodyPr/>
          <a:lstStyle/>
          <a:p>
            <a:fld id="{2927FC02-9DA6-41AD-B973-A2AB2116CD92}" type="slidenum">
              <a:rPr lang="en-GB" smtClean="0"/>
              <a:pPr/>
              <a:t>‹#›</a:t>
            </a:fld>
            <a:endParaRPr lang="en-GB"/>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0111091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DF87306F-1C88-4863-9E84-7D72EB89FAB4}" type="datetimeFigureOut">
              <a:rPr lang="en-GB" smtClean="0">
                <a:solidFill>
                  <a:srgbClr val="575F6D"/>
                </a:solidFill>
              </a:rPr>
              <a:pPr/>
              <a:t>11/06/2019</a:t>
            </a:fld>
            <a:endParaRPr lang="en-GB">
              <a:solidFill>
                <a:srgbClr val="575F6D"/>
              </a:solidFill>
            </a:endParaRPr>
          </a:p>
        </p:txBody>
      </p:sp>
      <p:sp>
        <p:nvSpPr>
          <p:cNvPr id="8" name="Footer Placeholder 7"/>
          <p:cNvSpPr>
            <a:spLocks noGrp="1"/>
          </p:cNvSpPr>
          <p:nvPr>
            <p:ph type="ftr" sz="quarter" idx="11"/>
          </p:nvPr>
        </p:nvSpPr>
        <p:spPr/>
        <p:txBody>
          <a:bodyPr/>
          <a:lstStyle/>
          <a:p>
            <a:endParaRPr lang="en-GB">
              <a:solidFill>
                <a:srgbClr val="575F6D"/>
              </a:solidFill>
            </a:endParaRPr>
          </a:p>
        </p:txBody>
      </p:sp>
      <p:sp>
        <p:nvSpPr>
          <p:cNvPr id="9" name="Slide Number Placeholder 8"/>
          <p:cNvSpPr>
            <a:spLocks noGrp="1"/>
          </p:cNvSpPr>
          <p:nvPr>
            <p:ph type="sldNum" sz="quarter" idx="12"/>
          </p:nvPr>
        </p:nvSpPr>
        <p:spPr/>
        <p:txBody>
          <a:bodyPr/>
          <a:lstStyle/>
          <a:p>
            <a:fld id="{2927FC02-9DA6-41AD-B973-A2AB2116CD92}" type="slidenum">
              <a:rPr lang="en-GB" smtClean="0"/>
              <a:pPr/>
              <a:t>‹#›</a:t>
            </a:fld>
            <a:endParaRPr lang="en-GB"/>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6381370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DF87306F-1C88-4863-9E84-7D72EB89FAB4}" type="datetimeFigureOut">
              <a:rPr lang="en-GB" smtClean="0">
                <a:solidFill>
                  <a:srgbClr val="575F6D"/>
                </a:solidFill>
              </a:rPr>
              <a:pPr/>
              <a:t>11/06/2019</a:t>
            </a:fld>
            <a:endParaRPr lang="en-GB">
              <a:solidFill>
                <a:srgbClr val="575F6D"/>
              </a:solidFill>
            </a:endParaRPr>
          </a:p>
        </p:txBody>
      </p:sp>
      <p:sp>
        <p:nvSpPr>
          <p:cNvPr id="7" name="Slide Number Placeholder 6"/>
          <p:cNvSpPr>
            <a:spLocks noGrp="1"/>
          </p:cNvSpPr>
          <p:nvPr>
            <p:ph type="sldNum" sz="quarter" idx="11"/>
          </p:nvPr>
        </p:nvSpPr>
        <p:spPr/>
        <p:txBody>
          <a:bodyPr rtlCol="0"/>
          <a:lstStyle/>
          <a:p>
            <a:fld id="{2927FC02-9DA6-41AD-B973-A2AB2116CD92}" type="slidenum">
              <a:rPr lang="en-GB" smtClean="0"/>
              <a:pPr/>
              <a:t>‹#›</a:t>
            </a:fld>
            <a:endParaRPr lang="en-GB"/>
          </a:p>
        </p:txBody>
      </p:sp>
      <p:sp>
        <p:nvSpPr>
          <p:cNvPr id="8" name="Footer Placeholder 7"/>
          <p:cNvSpPr>
            <a:spLocks noGrp="1"/>
          </p:cNvSpPr>
          <p:nvPr>
            <p:ph type="ftr" sz="quarter" idx="12"/>
          </p:nvPr>
        </p:nvSpPr>
        <p:spPr/>
        <p:txBody>
          <a:bodyPr rtlCol="0"/>
          <a:lstStyle/>
          <a:p>
            <a:endParaRPr lang="en-GB">
              <a:solidFill>
                <a:srgbClr val="575F6D"/>
              </a:solidFill>
            </a:endParaRPr>
          </a:p>
        </p:txBody>
      </p:sp>
    </p:spTree>
    <p:extLst>
      <p:ext uri="{BB962C8B-B14F-4D97-AF65-F5344CB8AC3E}">
        <p14:creationId xmlns:p14="http://schemas.microsoft.com/office/powerpoint/2010/main" val="2683153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CF9E637F-EB1D-4012-B7DD-EB02C1F05834}" type="datetimeFigureOut">
              <a:rPr lang="en-GB" smtClean="0">
                <a:solidFill>
                  <a:srgbClr val="4E5B6F"/>
                </a:solidFill>
              </a:rPr>
              <a:pPr/>
              <a:t>11/06/2019</a:t>
            </a:fld>
            <a:endParaRPr lang="en-GB">
              <a:solidFill>
                <a:srgbClr val="4E5B6F"/>
              </a:solidFill>
            </a:endParaRPr>
          </a:p>
        </p:txBody>
      </p:sp>
      <p:sp>
        <p:nvSpPr>
          <p:cNvPr id="6" name="Footer Placeholder 5"/>
          <p:cNvSpPr>
            <a:spLocks noGrp="1"/>
          </p:cNvSpPr>
          <p:nvPr>
            <p:ph type="ftr" sz="quarter" idx="11"/>
          </p:nvPr>
        </p:nvSpPr>
        <p:spPr/>
        <p:txBody>
          <a:bodyPr/>
          <a:lstStyle/>
          <a:p>
            <a:endParaRPr lang="en-GB">
              <a:solidFill>
                <a:srgbClr val="4E5B6F"/>
              </a:solidFill>
            </a:endParaRPr>
          </a:p>
        </p:txBody>
      </p:sp>
      <p:sp>
        <p:nvSpPr>
          <p:cNvPr id="7" name="Slide Number Placeholder 6"/>
          <p:cNvSpPr>
            <a:spLocks noGrp="1"/>
          </p:cNvSpPr>
          <p:nvPr>
            <p:ph type="sldNum" sz="quarter" idx="12"/>
          </p:nvPr>
        </p:nvSpPr>
        <p:spPr/>
        <p:txBody>
          <a:bodyPr/>
          <a:lstStyle/>
          <a:p>
            <a:fld id="{31EEBBB6-911A-42A0-B03A-12C4187397AE}" type="slidenum">
              <a:rPr lang="en-GB" smtClean="0"/>
              <a:pPr/>
              <a:t>‹#›</a:t>
            </a:fld>
            <a:endParaRPr lang="en-GB"/>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0884498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87306F-1C88-4863-9E84-7D72EB89FAB4}" type="datetimeFigureOut">
              <a:rPr lang="en-GB" smtClean="0">
                <a:solidFill>
                  <a:srgbClr val="575F6D"/>
                </a:solidFill>
              </a:rPr>
              <a:pPr/>
              <a:t>11/06/2019</a:t>
            </a:fld>
            <a:endParaRPr lang="en-GB">
              <a:solidFill>
                <a:srgbClr val="575F6D"/>
              </a:solidFill>
            </a:endParaRPr>
          </a:p>
        </p:txBody>
      </p:sp>
      <p:sp>
        <p:nvSpPr>
          <p:cNvPr id="3" name="Footer Placeholder 2"/>
          <p:cNvSpPr>
            <a:spLocks noGrp="1"/>
          </p:cNvSpPr>
          <p:nvPr>
            <p:ph type="ftr" sz="quarter" idx="11"/>
          </p:nvPr>
        </p:nvSpPr>
        <p:spPr/>
        <p:txBody>
          <a:bodyPr/>
          <a:lstStyle/>
          <a:p>
            <a:endParaRPr lang="en-GB">
              <a:solidFill>
                <a:srgbClr val="575F6D"/>
              </a:solidFill>
            </a:endParaRPr>
          </a:p>
        </p:txBody>
      </p:sp>
      <p:sp>
        <p:nvSpPr>
          <p:cNvPr id="4" name="Slide Number Placeholder 3"/>
          <p:cNvSpPr>
            <a:spLocks noGrp="1"/>
          </p:cNvSpPr>
          <p:nvPr>
            <p:ph type="sldNum" sz="quarter" idx="12"/>
          </p:nvPr>
        </p:nvSpPr>
        <p:spPr/>
        <p:txBody>
          <a:bodyPr/>
          <a:lstStyle/>
          <a:p>
            <a:fld id="{2927FC02-9DA6-41AD-B973-A2AB2116CD92}" type="slidenum">
              <a:rPr lang="en-GB" smtClean="0"/>
              <a:pPr/>
              <a:t>‹#›</a:t>
            </a:fld>
            <a:endParaRPr lang="en-GB"/>
          </a:p>
        </p:txBody>
      </p:sp>
    </p:spTree>
    <p:extLst>
      <p:ext uri="{BB962C8B-B14F-4D97-AF65-F5344CB8AC3E}">
        <p14:creationId xmlns:p14="http://schemas.microsoft.com/office/powerpoint/2010/main" val="13170896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DF87306F-1C88-4863-9E84-7D72EB89FAB4}" type="datetimeFigureOut">
              <a:rPr lang="en-GB" smtClean="0">
                <a:solidFill>
                  <a:srgbClr val="575F6D"/>
                </a:solidFill>
              </a:rPr>
              <a:pPr/>
              <a:t>11/06/2019</a:t>
            </a:fld>
            <a:endParaRPr lang="en-GB">
              <a:solidFill>
                <a:srgbClr val="575F6D"/>
              </a:solidFill>
            </a:endParaRPr>
          </a:p>
        </p:txBody>
      </p:sp>
      <p:sp>
        <p:nvSpPr>
          <p:cNvPr id="22" name="Slide Number Placeholder 21"/>
          <p:cNvSpPr>
            <a:spLocks noGrp="1"/>
          </p:cNvSpPr>
          <p:nvPr>
            <p:ph type="sldNum" sz="quarter" idx="15"/>
          </p:nvPr>
        </p:nvSpPr>
        <p:spPr/>
        <p:txBody>
          <a:bodyPr rtlCol="0"/>
          <a:lstStyle/>
          <a:p>
            <a:fld id="{2927FC02-9DA6-41AD-B973-A2AB2116CD92}" type="slidenum">
              <a:rPr lang="en-GB" smtClean="0"/>
              <a:pPr/>
              <a:t>‹#›</a:t>
            </a:fld>
            <a:endParaRPr lang="en-GB"/>
          </a:p>
        </p:txBody>
      </p:sp>
      <p:sp>
        <p:nvSpPr>
          <p:cNvPr id="23" name="Footer Placeholder 22"/>
          <p:cNvSpPr>
            <a:spLocks noGrp="1"/>
          </p:cNvSpPr>
          <p:nvPr>
            <p:ph type="ftr" sz="quarter" idx="16"/>
          </p:nvPr>
        </p:nvSpPr>
        <p:spPr/>
        <p:txBody>
          <a:bodyPr rtlCol="0"/>
          <a:lstStyle/>
          <a:p>
            <a:endParaRPr lang="en-GB">
              <a:solidFill>
                <a:srgbClr val="575F6D"/>
              </a:solidFill>
            </a:endParaRPr>
          </a:p>
        </p:txBody>
      </p:sp>
    </p:spTree>
    <p:extLst>
      <p:ext uri="{BB962C8B-B14F-4D97-AF65-F5344CB8AC3E}">
        <p14:creationId xmlns:p14="http://schemas.microsoft.com/office/powerpoint/2010/main" val="705658570"/>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DF87306F-1C88-4863-9E84-7D72EB89FAB4}" type="datetimeFigureOut">
              <a:rPr lang="en-GB" smtClean="0">
                <a:solidFill>
                  <a:srgbClr val="575F6D"/>
                </a:solidFill>
              </a:rPr>
              <a:pPr/>
              <a:t>11/06/2019</a:t>
            </a:fld>
            <a:endParaRPr lang="en-GB">
              <a:solidFill>
                <a:srgbClr val="575F6D"/>
              </a:solidFill>
            </a:endParaRPr>
          </a:p>
        </p:txBody>
      </p:sp>
      <p:sp>
        <p:nvSpPr>
          <p:cNvPr id="18" name="Slide Number Placeholder 17"/>
          <p:cNvSpPr>
            <a:spLocks noGrp="1"/>
          </p:cNvSpPr>
          <p:nvPr>
            <p:ph type="sldNum" sz="quarter" idx="11"/>
          </p:nvPr>
        </p:nvSpPr>
        <p:spPr/>
        <p:txBody>
          <a:bodyPr rtlCol="0"/>
          <a:lstStyle/>
          <a:p>
            <a:fld id="{2927FC02-9DA6-41AD-B973-A2AB2116CD92}" type="slidenum">
              <a:rPr lang="en-GB" smtClean="0"/>
              <a:pPr/>
              <a:t>‹#›</a:t>
            </a:fld>
            <a:endParaRPr lang="en-GB"/>
          </a:p>
        </p:txBody>
      </p:sp>
      <p:sp>
        <p:nvSpPr>
          <p:cNvPr id="21" name="Footer Placeholder 20"/>
          <p:cNvSpPr>
            <a:spLocks noGrp="1"/>
          </p:cNvSpPr>
          <p:nvPr>
            <p:ph type="ftr" sz="quarter" idx="12"/>
          </p:nvPr>
        </p:nvSpPr>
        <p:spPr/>
        <p:txBody>
          <a:bodyPr rtlCol="0"/>
          <a:lstStyle/>
          <a:p>
            <a:endParaRPr lang="en-GB">
              <a:solidFill>
                <a:srgbClr val="575F6D"/>
              </a:solidFill>
            </a:endParaRPr>
          </a:p>
        </p:txBody>
      </p:sp>
    </p:spTree>
    <p:extLst>
      <p:ext uri="{BB962C8B-B14F-4D97-AF65-F5344CB8AC3E}">
        <p14:creationId xmlns:p14="http://schemas.microsoft.com/office/powerpoint/2010/main" val="7488753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87306F-1C88-4863-9E84-7D72EB89FAB4}" type="datetimeFigureOut">
              <a:rPr lang="en-GB" smtClean="0">
                <a:solidFill>
                  <a:srgbClr val="575F6D"/>
                </a:solidFill>
              </a:rPr>
              <a:pPr/>
              <a:t>11/06/2019</a:t>
            </a:fld>
            <a:endParaRPr lang="en-GB">
              <a:solidFill>
                <a:srgbClr val="575F6D"/>
              </a:solidFill>
            </a:endParaRPr>
          </a:p>
        </p:txBody>
      </p:sp>
      <p:sp>
        <p:nvSpPr>
          <p:cNvPr id="5" name="Footer Placeholder 4"/>
          <p:cNvSpPr>
            <a:spLocks noGrp="1"/>
          </p:cNvSpPr>
          <p:nvPr>
            <p:ph type="ftr" sz="quarter" idx="11"/>
          </p:nvPr>
        </p:nvSpPr>
        <p:spPr/>
        <p:txBody>
          <a:bodyPr/>
          <a:lstStyle/>
          <a:p>
            <a:endParaRPr lang="en-GB">
              <a:solidFill>
                <a:srgbClr val="575F6D"/>
              </a:solidFill>
            </a:endParaRPr>
          </a:p>
        </p:txBody>
      </p:sp>
      <p:sp>
        <p:nvSpPr>
          <p:cNvPr id="6" name="Slide Number Placeholder 5"/>
          <p:cNvSpPr>
            <a:spLocks noGrp="1"/>
          </p:cNvSpPr>
          <p:nvPr>
            <p:ph type="sldNum" sz="quarter" idx="12"/>
          </p:nvPr>
        </p:nvSpPr>
        <p:spPr/>
        <p:txBody>
          <a:bodyPr/>
          <a:lstStyle/>
          <a:p>
            <a:fld id="{2927FC02-9DA6-41AD-B973-A2AB2116CD92}" type="slidenum">
              <a:rPr lang="en-GB" smtClean="0"/>
              <a:pPr/>
              <a:t>‹#›</a:t>
            </a:fld>
            <a:endParaRPr lang="en-GB"/>
          </a:p>
        </p:txBody>
      </p:sp>
    </p:spTree>
    <p:extLst>
      <p:ext uri="{BB962C8B-B14F-4D97-AF65-F5344CB8AC3E}">
        <p14:creationId xmlns:p14="http://schemas.microsoft.com/office/powerpoint/2010/main" val="24527422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87306F-1C88-4863-9E84-7D72EB89FAB4}" type="datetimeFigureOut">
              <a:rPr lang="en-GB" smtClean="0">
                <a:solidFill>
                  <a:srgbClr val="575F6D"/>
                </a:solidFill>
              </a:rPr>
              <a:pPr/>
              <a:t>11/06/2019</a:t>
            </a:fld>
            <a:endParaRPr lang="en-GB">
              <a:solidFill>
                <a:srgbClr val="575F6D"/>
              </a:solidFill>
            </a:endParaRPr>
          </a:p>
        </p:txBody>
      </p:sp>
      <p:sp>
        <p:nvSpPr>
          <p:cNvPr id="5" name="Footer Placeholder 4"/>
          <p:cNvSpPr>
            <a:spLocks noGrp="1"/>
          </p:cNvSpPr>
          <p:nvPr>
            <p:ph type="ftr" sz="quarter" idx="11"/>
          </p:nvPr>
        </p:nvSpPr>
        <p:spPr/>
        <p:txBody>
          <a:bodyPr/>
          <a:lstStyle/>
          <a:p>
            <a:endParaRPr lang="en-GB">
              <a:solidFill>
                <a:srgbClr val="575F6D"/>
              </a:solidFill>
            </a:endParaRPr>
          </a:p>
        </p:txBody>
      </p:sp>
      <p:sp>
        <p:nvSpPr>
          <p:cNvPr id="6" name="Slide Number Placeholder 5"/>
          <p:cNvSpPr>
            <a:spLocks noGrp="1"/>
          </p:cNvSpPr>
          <p:nvPr>
            <p:ph type="sldNum" sz="quarter" idx="12"/>
          </p:nvPr>
        </p:nvSpPr>
        <p:spPr/>
        <p:txBody>
          <a:bodyPr/>
          <a:lstStyle/>
          <a:p>
            <a:fld id="{2927FC02-9DA6-41AD-B973-A2AB2116CD92}" type="slidenum">
              <a:rPr lang="en-GB" smtClean="0"/>
              <a:pPr/>
              <a:t>‹#›</a:t>
            </a:fld>
            <a:endParaRPr lang="en-GB"/>
          </a:p>
        </p:txBody>
      </p:sp>
    </p:spTree>
    <p:extLst>
      <p:ext uri="{BB962C8B-B14F-4D97-AF65-F5344CB8AC3E}">
        <p14:creationId xmlns:p14="http://schemas.microsoft.com/office/powerpoint/2010/main" val="1436024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CF9E637F-EB1D-4012-B7DD-EB02C1F05834}" type="datetimeFigureOut">
              <a:rPr lang="en-GB" smtClean="0">
                <a:solidFill>
                  <a:srgbClr val="4E5B6F"/>
                </a:solidFill>
              </a:rPr>
              <a:pPr/>
              <a:t>11/06/2019</a:t>
            </a:fld>
            <a:endParaRPr lang="en-GB">
              <a:solidFill>
                <a:srgbClr val="4E5B6F"/>
              </a:solidFill>
            </a:endParaRPr>
          </a:p>
        </p:txBody>
      </p:sp>
      <p:sp>
        <p:nvSpPr>
          <p:cNvPr id="8" name="Footer Placeholder 7"/>
          <p:cNvSpPr>
            <a:spLocks noGrp="1"/>
          </p:cNvSpPr>
          <p:nvPr>
            <p:ph type="ftr" sz="quarter" idx="11"/>
          </p:nvPr>
        </p:nvSpPr>
        <p:spPr/>
        <p:txBody>
          <a:bodyPr/>
          <a:lstStyle/>
          <a:p>
            <a:endParaRPr lang="en-GB">
              <a:solidFill>
                <a:srgbClr val="4E5B6F"/>
              </a:solidFill>
            </a:endParaRPr>
          </a:p>
        </p:txBody>
      </p:sp>
      <p:sp>
        <p:nvSpPr>
          <p:cNvPr id="9" name="Slide Number Placeholder 8"/>
          <p:cNvSpPr>
            <a:spLocks noGrp="1"/>
          </p:cNvSpPr>
          <p:nvPr>
            <p:ph type="sldNum" sz="quarter" idx="12"/>
          </p:nvPr>
        </p:nvSpPr>
        <p:spPr/>
        <p:txBody>
          <a:bodyPr/>
          <a:lstStyle/>
          <a:p>
            <a:fld id="{31EEBBB6-911A-42A0-B03A-12C4187397AE}" type="slidenum">
              <a:rPr lang="en-GB" smtClean="0"/>
              <a:pPr/>
              <a:t>‹#›</a:t>
            </a:fld>
            <a:endParaRPr lang="en-GB"/>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703781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CF9E637F-EB1D-4012-B7DD-EB02C1F05834}" type="datetimeFigureOut">
              <a:rPr lang="en-GB" smtClean="0">
                <a:solidFill>
                  <a:srgbClr val="4E5B6F"/>
                </a:solidFill>
              </a:rPr>
              <a:pPr/>
              <a:t>11/06/2019</a:t>
            </a:fld>
            <a:endParaRPr lang="en-GB">
              <a:solidFill>
                <a:srgbClr val="4E5B6F"/>
              </a:solidFill>
            </a:endParaRPr>
          </a:p>
        </p:txBody>
      </p:sp>
      <p:sp>
        <p:nvSpPr>
          <p:cNvPr id="7" name="Slide Number Placeholder 6"/>
          <p:cNvSpPr>
            <a:spLocks noGrp="1"/>
          </p:cNvSpPr>
          <p:nvPr>
            <p:ph type="sldNum" sz="quarter" idx="11"/>
          </p:nvPr>
        </p:nvSpPr>
        <p:spPr/>
        <p:txBody>
          <a:bodyPr rtlCol="0"/>
          <a:lstStyle/>
          <a:p>
            <a:fld id="{31EEBBB6-911A-42A0-B03A-12C4187397AE}" type="slidenum">
              <a:rPr lang="en-GB" smtClean="0"/>
              <a:pPr/>
              <a:t>‹#›</a:t>
            </a:fld>
            <a:endParaRPr lang="en-GB"/>
          </a:p>
        </p:txBody>
      </p:sp>
      <p:sp>
        <p:nvSpPr>
          <p:cNvPr id="8" name="Footer Placeholder 7"/>
          <p:cNvSpPr>
            <a:spLocks noGrp="1"/>
          </p:cNvSpPr>
          <p:nvPr>
            <p:ph type="ftr" sz="quarter" idx="12"/>
          </p:nvPr>
        </p:nvSpPr>
        <p:spPr/>
        <p:txBody>
          <a:bodyPr rtlCol="0"/>
          <a:lstStyle/>
          <a:p>
            <a:endParaRPr lang="en-GB">
              <a:solidFill>
                <a:srgbClr val="4E5B6F"/>
              </a:solidFill>
            </a:endParaRPr>
          </a:p>
        </p:txBody>
      </p:sp>
    </p:spTree>
    <p:extLst>
      <p:ext uri="{BB962C8B-B14F-4D97-AF65-F5344CB8AC3E}">
        <p14:creationId xmlns:p14="http://schemas.microsoft.com/office/powerpoint/2010/main" val="3193089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9E637F-EB1D-4012-B7DD-EB02C1F05834}" type="datetimeFigureOut">
              <a:rPr lang="en-GB" smtClean="0">
                <a:solidFill>
                  <a:srgbClr val="4E5B6F"/>
                </a:solidFill>
              </a:rPr>
              <a:pPr/>
              <a:t>11/06/2019</a:t>
            </a:fld>
            <a:endParaRPr lang="en-GB">
              <a:solidFill>
                <a:srgbClr val="4E5B6F"/>
              </a:solidFill>
            </a:endParaRPr>
          </a:p>
        </p:txBody>
      </p:sp>
      <p:sp>
        <p:nvSpPr>
          <p:cNvPr id="3" name="Footer Placeholder 2"/>
          <p:cNvSpPr>
            <a:spLocks noGrp="1"/>
          </p:cNvSpPr>
          <p:nvPr>
            <p:ph type="ftr" sz="quarter" idx="11"/>
          </p:nvPr>
        </p:nvSpPr>
        <p:spPr/>
        <p:txBody>
          <a:bodyPr/>
          <a:lstStyle/>
          <a:p>
            <a:endParaRPr lang="en-GB">
              <a:solidFill>
                <a:srgbClr val="4E5B6F"/>
              </a:solidFill>
            </a:endParaRPr>
          </a:p>
        </p:txBody>
      </p:sp>
      <p:sp>
        <p:nvSpPr>
          <p:cNvPr id="4" name="Slide Number Placeholder 3"/>
          <p:cNvSpPr>
            <a:spLocks noGrp="1"/>
          </p:cNvSpPr>
          <p:nvPr>
            <p:ph type="sldNum" sz="quarter" idx="12"/>
          </p:nvPr>
        </p:nvSpPr>
        <p:spPr/>
        <p:txBody>
          <a:bodyPr/>
          <a:lstStyle/>
          <a:p>
            <a:fld id="{31EEBBB6-911A-42A0-B03A-12C4187397AE}" type="slidenum">
              <a:rPr lang="en-GB" smtClean="0"/>
              <a:pPr/>
              <a:t>‹#›</a:t>
            </a:fld>
            <a:endParaRPr lang="en-GB"/>
          </a:p>
        </p:txBody>
      </p:sp>
    </p:spTree>
    <p:extLst>
      <p:ext uri="{BB962C8B-B14F-4D97-AF65-F5344CB8AC3E}">
        <p14:creationId xmlns:p14="http://schemas.microsoft.com/office/powerpoint/2010/main" val="1595590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CF9E637F-EB1D-4012-B7DD-EB02C1F05834}" type="datetimeFigureOut">
              <a:rPr lang="en-GB" smtClean="0">
                <a:solidFill>
                  <a:srgbClr val="4E5B6F"/>
                </a:solidFill>
              </a:rPr>
              <a:pPr/>
              <a:t>11/06/2019</a:t>
            </a:fld>
            <a:endParaRPr lang="en-GB">
              <a:solidFill>
                <a:srgbClr val="4E5B6F"/>
              </a:solidFill>
            </a:endParaRPr>
          </a:p>
        </p:txBody>
      </p:sp>
      <p:sp>
        <p:nvSpPr>
          <p:cNvPr id="22" name="Slide Number Placeholder 21"/>
          <p:cNvSpPr>
            <a:spLocks noGrp="1"/>
          </p:cNvSpPr>
          <p:nvPr>
            <p:ph type="sldNum" sz="quarter" idx="15"/>
          </p:nvPr>
        </p:nvSpPr>
        <p:spPr/>
        <p:txBody>
          <a:bodyPr rtlCol="0"/>
          <a:lstStyle/>
          <a:p>
            <a:fld id="{31EEBBB6-911A-42A0-B03A-12C4187397AE}" type="slidenum">
              <a:rPr lang="en-GB" smtClean="0"/>
              <a:pPr/>
              <a:t>‹#›</a:t>
            </a:fld>
            <a:endParaRPr lang="en-GB"/>
          </a:p>
        </p:txBody>
      </p:sp>
      <p:sp>
        <p:nvSpPr>
          <p:cNvPr id="23" name="Footer Placeholder 22"/>
          <p:cNvSpPr>
            <a:spLocks noGrp="1"/>
          </p:cNvSpPr>
          <p:nvPr>
            <p:ph type="ftr" sz="quarter" idx="16"/>
          </p:nvPr>
        </p:nvSpPr>
        <p:spPr/>
        <p:txBody>
          <a:bodyPr rtlCol="0"/>
          <a:lstStyle/>
          <a:p>
            <a:endParaRPr lang="en-GB">
              <a:solidFill>
                <a:srgbClr val="4E5B6F"/>
              </a:solidFill>
            </a:endParaRPr>
          </a:p>
        </p:txBody>
      </p:sp>
    </p:spTree>
    <p:extLst>
      <p:ext uri="{BB962C8B-B14F-4D97-AF65-F5344CB8AC3E}">
        <p14:creationId xmlns:p14="http://schemas.microsoft.com/office/powerpoint/2010/main" val="181891329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CF9E637F-EB1D-4012-B7DD-EB02C1F05834}" type="datetimeFigureOut">
              <a:rPr lang="en-GB" smtClean="0">
                <a:solidFill>
                  <a:srgbClr val="4E5B6F"/>
                </a:solidFill>
              </a:rPr>
              <a:pPr/>
              <a:t>11/06/2019</a:t>
            </a:fld>
            <a:endParaRPr lang="en-GB">
              <a:solidFill>
                <a:srgbClr val="4E5B6F"/>
              </a:solidFill>
            </a:endParaRPr>
          </a:p>
        </p:txBody>
      </p:sp>
      <p:sp>
        <p:nvSpPr>
          <p:cNvPr id="18" name="Slide Number Placeholder 17"/>
          <p:cNvSpPr>
            <a:spLocks noGrp="1"/>
          </p:cNvSpPr>
          <p:nvPr>
            <p:ph type="sldNum" sz="quarter" idx="11"/>
          </p:nvPr>
        </p:nvSpPr>
        <p:spPr/>
        <p:txBody>
          <a:bodyPr rtlCol="0"/>
          <a:lstStyle/>
          <a:p>
            <a:fld id="{31EEBBB6-911A-42A0-B03A-12C4187397AE}" type="slidenum">
              <a:rPr lang="en-GB" smtClean="0"/>
              <a:pPr/>
              <a:t>‹#›</a:t>
            </a:fld>
            <a:endParaRPr lang="en-GB"/>
          </a:p>
        </p:txBody>
      </p:sp>
      <p:sp>
        <p:nvSpPr>
          <p:cNvPr id="21" name="Footer Placeholder 20"/>
          <p:cNvSpPr>
            <a:spLocks noGrp="1"/>
          </p:cNvSpPr>
          <p:nvPr>
            <p:ph type="ftr" sz="quarter" idx="12"/>
          </p:nvPr>
        </p:nvSpPr>
        <p:spPr/>
        <p:txBody>
          <a:bodyPr rtlCol="0"/>
          <a:lstStyle/>
          <a:p>
            <a:endParaRPr lang="en-GB">
              <a:solidFill>
                <a:srgbClr val="4E5B6F"/>
              </a:solidFill>
            </a:endParaRPr>
          </a:p>
        </p:txBody>
      </p:sp>
    </p:spTree>
    <p:extLst>
      <p:ext uri="{BB962C8B-B14F-4D97-AF65-F5344CB8AC3E}">
        <p14:creationId xmlns:p14="http://schemas.microsoft.com/office/powerpoint/2010/main" val="2825409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F9E637F-EB1D-4012-B7DD-EB02C1F05834}" type="datetimeFigureOut">
              <a:rPr lang="en-GB" smtClean="0">
                <a:solidFill>
                  <a:srgbClr val="4E5B6F"/>
                </a:solidFill>
              </a:rPr>
              <a:pPr/>
              <a:t>11/06/2019</a:t>
            </a:fld>
            <a:endParaRPr lang="en-GB">
              <a:solidFill>
                <a:srgbClr val="4E5B6F"/>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a:solidFill>
                <a:srgbClr val="4E5B6F"/>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1EEBBB6-911A-42A0-B03A-12C4187397AE}" type="slidenum">
              <a:rPr lang="en-GB" smtClean="0"/>
              <a:pPr/>
              <a:t>‹#›</a:t>
            </a:fld>
            <a:endParaRPr lang="en-GB"/>
          </a:p>
        </p:txBody>
      </p:sp>
    </p:spTree>
    <p:extLst>
      <p:ext uri="{BB962C8B-B14F-4D97-AF65-F5344CB8AC3E}">
        <p14:creationId xmlns:p14="http://schemas.microsoft.com/office/powerpoint/2010/main" val="3329919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F87306F-1C88-4863-9E84-7D72EB89FAB4}" type="datetimeFigureOut">
              <a:rPr lang="en-GB" smtClean="0">
                <a:solidFill>
                  <a:srgbClr val="B13F9A"/>
                </a:solidFill>
              </a:rPr>
              <a:pPr/>
              <a:t>11/06/2019</a:t>
            </a:fld>
            <a:endParaRPr lang="en-GB">
              <a:solidFill>
                <a:srgbClr val="B13F9A"/>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a:solidFill>
                <a:srgbClr val="B13F9A"/>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927FC02-9DA6-41AD-B973-A2AB2116CD92}" type="slidenum">
              <a:rPr lang="en-GB" smtClean="0"/>
              <a:pPr/>
              <a:t>‹#›</a:t>
            </a:fld>
            <a:endParaRPr lang="en-GB"/>
          </a:p>
        </p:txBody>
      </p:sp>
    </p:spTree>
    <p:extLst>
      <p:ext uri="{BB962C8B-B14F-4D97-AF65-F5344CB8AC3E}">
        <p14:creationId xmlns:p14="http://schemas.microsoft.com/office/powerpoint/2010/main" val="28527595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F87306F-1C88-4863-9E84-7D72EB89FAB4}" type="datetimeFigureOut">
              <a:rPr lang="en-GB" smtClean="0">
                <a:solidFill>
                  <a:srgbClr val="B13F9A"/>
                </a:solidFill>
              </a:rPr>
              <a:pPr/>
              <a:t>11/06/2019</a:t>
            </a:fld>
            <a:endParaRPr lang="en-GB">
              <a:solidFill>
                <a:srgbClr val="B13F9A"/>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a:solidFill>
                <a:srgbClr val="B13F9A"/>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927FC02-9DA6-41AD-B973-A2AB2116CD92}" type="slidenum">
              <a:rPr lang="en-GB" smtClean="0"/>
              <a:pPr/>
              <a:t>‹#›</a:t>
            </a:fld>
            <a:endParaRPr lang="en-GB"/>
          </a:p>
        </p:txBody>
      </p:sp>
    </p:spTree>
    <p:extLst>
      <p:ext uri="{BB962C8B-B14F-4D97-AF65-F5344CB8AC3E}">
        <p14:creationId xmlns:p14="http://schemas.microsoft.com/office/powerpoint/2010/main" val="7173291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F87306F-1C88-4863-9E84-7D72EB89FAB4}" type="datetimeFigureOut">
              <a:rPr lang="en-GB" smtClean="0">
                <a:solidFill>
                  <a:srgbClr val="575F6D"/>
                </a:solidFill>
              </a:rPr>
              <a:pPr/>
              <a:t>11/06/2019</a:t>
            </a:fld>
            <a:endParaRPr lang="en-GB">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927FC02-9DA6-41AD-B973-A2AB2116CD92}" type="slidenum">
              <a:rPr lang="en-GB" smtClean="0"/>
              <a:pPr/>
              <a:t>‹#›</a:t>
            </a:fld>
            <a:endParaRPr lang="en-GB"/>
          </a:p>
        </p:txBody>
      </p:sp>
    </p:spTree>
    <p:extLst>
      <p:ext uri="{BB962C8B-B14F-4D97-AF65-F5344CB8AC3E}">
        <p14:creationId xmlns:p14="http://schemas.microsoft.com/office/powerpoint/2010/main" val="34022591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4.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3124200"/>
            <a:ext cx="6172200" cy="2321024"/>
          </a:xfrm>
        </p:spPr>
        <p:txBody>
          <a:bodyPr/>
          <a:lstStyle/>
          <a:p>
            <a:pPr algn="ctr"/>
            <a:r>
              <a:rPr lang="en-GB" dirty="0">
                <a:solidFill>
                  <a:schemeClr val="accent1"/>
                </a:solidFill>
              </a:rPr>
              <a:t>WHAT WORKS BEST WHEN COMPLETING PRE-BIRTH RISK ASSESSMENTS?</a:t>
            </a:r>
          </a:p>
        </p:txBody>
      </p:sp>
      <p:sp>
        <p:nvSpPr>
          <p:cNvPr id="3" name="Subtitle 2"/>
          <p:cNvSpPr>
            <a:spLocks noGrp="1"/>
          </p:cNvSpPr>
          <p:nvPr>
            <p:ph type="subTitle" idx="1"/>
          </p:nvPr>
        </p:nvSpPr>
        <p:spPr>
          <a:xfrm>
            <a:off x="2286000" y="5003322"/>
            <a:ext cx="6750496" cy="1666038"/>
          </a:xfrm>
        </p:spPr>
        <p:txBody>
          <a:bodyPr>
            <a:normAutofit fontScale="92500" lnSpcReduction="10000"/>
          </a:bodyPr>
          <a:lstStyle/>
          <a:p>
            <a:endParaRPr lang="en-GB" dirty="0"/>
          </a:p>
          <a:p>
            <a:endParaRPr lang="en-GB" dirty="0"/>
          </a:p>
          <a:p>
            <a:endParaRPr lang="en-GB" sz="1400" dirty="0"/>
          </a:p>
          <a:p>
            <a:endParaRPr lang="en-GB" sz="1400" dirty="0"/>
          </a:p>
          <a:p>
            <a:r>
              <a:rPr lang="en-GB" sz="1400" dirty="0"/>
              <a:t> Jane Hindes</a:t>
            </a:r>
          </a:p>
          <a:p>
            <a:r>
              <a:rPr lang="en-GB" sz="1400" dirty="0"/>
              <a:t>Social Services Development Team</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3" y="476031"/>
            <a:ext cx="3457397" cy="3024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7" y="88191"/>
            <a:ext cx="2414587"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3729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496944" cy="634082"/>
          </a:xfrm>
        </p:spPr>
        <p:txBody>
          <a:bodyPr>
            <a:normAutofit fontScale="90000"/>
          </a:bodyPr>
          <a:lstStyle/>
          <a:p>
            <a:pPr algn="ctr"/>
            <a:r>
              <a:rPr lang="en-GB" dirty="0"/>
              <a:t>     </a:t>
            </a:r>
            <a:r>
              <a:rPr lang="en-GB" sz="4800" b="1" dirty="0">
                <a:solidFill>
                  <a:schemeClr val="accent5"/>
                </a:solidFill>
              </a:rPr>
              <a:t>Limitations</a:t>
            </a:r>
          </a:p>
        </p:txBody>
      </p:sp>
      <p:sp>
        <p:nvSpPr>
          <p:cNvPr id="3" name="Content Placeholder 2"/>
          <p:cNvSpPr>
            <a:spLocks noGrp="1"/>
          </p:cNvSpPr>
          <p:nvPr>
            <p:ph sz="quarter" idx="1"/>
          </p:nvPr>
        </p:nvSpPr>
        <p:spPr>
          <a:xfrm>
            <a:off x="251520" y="1052736"/>
            <a:ext cx="8424936" cy="5688632"/>
          </a:xfrm>
        </p:spPr>
        <p:txBody>
          <a:bodyPr/>
          <a:lstStyle/>
          <a:p>
            <a:pPr algn="ctr"/>
            <a:endParaRPr lang="en-GB" dirty="0"/>
          </a:p>
          <a:p>
            <a:pPr algn="ctr"/>
            <a:r>
              <a:rPr lang="en-GB" dirty="0"/>
              <a:t>Sample size</a:t>
            </a:r>
          </a:p>
          <a:p>
            <a:pPr algn="ctr"/>
            <a:endParaRPr lang="en-GB" dirty="0"/>
          </a:p>
          <a:p>
            <a:pPr algn="ctr"/>
            <a:r>
              <a:rPr lang="en-GB" dirty="0"/>
              <a:t>Representative sample</a:t>
            </a:r>
          </a:p>
          <a:p>
            <a:pPr algn="ctr"/>
            <a:endParaRPr lang="en-GB" dirty="0"/>
          </a:p>
          <a:p>
            <a:pPr algn="ctr"/>
            <a:r>
              <a:rPr lang="en-GB" dirty="0"/>
              <a:t>Use of thematic analysis</a:t>
            </a:r>
          </a:p>
          <a:p>
            <a:pPr algn="ctr"/>
            <a:endParaRPr lang="en-GB" dirty="0"/>
          </a:p>
          <a:p>
            <a:pPr algn="ctr"/>
            <a:r>
              <a:rPr lang="en-GB" dirty="0"/>
              <a:t>Time scale and size of project</a:t>
            </a:r>
          </a:p>
          <a:p>
            <a:pPr algn="ctr"/>
            <a:endParaRPr lang="en-GB" dirty="0"/>
          </a:p>
          <a:p>
            <a:pPr algn="ctr"/>
            <a:r>
              <a:rPr lang="en-GB" dirty="0"/>
              <a:t>Didn’t include managers or all teams involved in the assessment process</a:t>
            </a:r>
          </a:p>
        </p:txBody>
      </p:sp>
      <p:pic>
        <p:nvPicPr>
          <p:cNvPr id="1026" name="Picture 2" descr="C:\Users\jane.hindes\AppData\Local\Microsoft\Windows\Temporary Internet Files\Content.IE5\G9CCQ7DG\clipart-illustration-orange-man-holding-question-mar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83798"/>
            <a:ext cx="2331308" cy="233130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345011"/>
            <a:ext cx="2414587"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6564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30026"/>
          </a:xfrm>
        </p:spPr>
        <p:txBody>
          <a:bodyPr>
            <a:normAutofit fontScale="90000"/>
          </a:bodyPr>
          <a:lstStyle/>
          <a:p>
            <a:pPr algn="ctr"/>
            <a:endParaRPr lang="en-GB"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280606509"/>
              </p:ext>
            </p:extLst>
          </p:nvPr>
        </p:nvGraphicFramePr>
        <p:xfrm>
          <a:off x="179388" y="116632"/>
          <a:ext cx="8964612" cy="662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6357850"/>
            <a:ext cx="2414587"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516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548680"/>
          </a:xfrm>
        </p:spPr>
        <p:txBody>
          <a:bodyPr>
            <a:normAutofit fontScale="90000"/>
          </a:bodyPr>
          <a:lstStyle/>
          <a:p>
            <a:pPr algn="ctr"/>
            <a:r>
              <a:rPr lang="en-GB" sz="3200" b="1" dirty="0">
                <a:solidFill>
                  <a:schemeClr val="accent1"/>
                </a:solidFill>
              </a:rPr>
              <a:t>recommendations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491014944"/>
              </p:ext>
            </p:extLst>
          </p:nvPr>
        </p:nvGraphicFramePr>
        <p:xfrm>
          <a:off x="107504" y="548680"/>
          <a:ext cx="8928992" cy="6309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9792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Working together</a:t>
            </a:r>
          </a:p>
        </p:txBody>
      </p:sp>
      <p:sp>
        <p:nvSpPr>
          <p:cNvPr id="3" name="Subtitle 2"/>
          <p:cNvSpPr>
            <a:spLocks noGrp="1"/>
          </p:cNvSpPr>
          <p:nvPr>
            <p:ph type="subTitle" idx="1"/>
          </p:nvPr>
        </p:nvSpPr>
        <p:spPr/>
        <p:txBody>
          <a:bodyPr/>
          <a:lstStyle/>
          <a:p>
            <a:r>
              <a:rPr lang="en-GB" dirty="0"/>
              <a:t>Raising Awareness of unborn baby’s development and wellbeing</a:t>
            </a:r>
          </a:p>
          <a:p>
            <a:pPr algn="ctr"/>
            <a:r>
              <a:rPr lang="en-GB"/>
              <a:t>Week 1</a:t>
            </a:r>
          </a:p>
        </p:txBody>
      </p:sp>
      <p:pic>
        <p:nvPicPr>
          <p:cNvPr id="1027" name="Picture 3" descr="C:\Users\jane.hindes\AppData\Local\Microsoft\Windows\Temporary Internet Files\Content.IE5\LDCWFPHF\children-in-na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88640"/>
            <a:ext cx="5560381" cy="41764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7343"/>
            <a:ext cx="2414587"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169" y="506762"/>
            <a:ext cx="2232248" cy="369332"/>
          </a:xfrm>
          <a:prstGeom prst="rect">
            <a:avLst/>
          </a:prstGeom>
          <a:noFill/>
        </p:spPr>
        <p:txBody>
          <a:bodyPr wrap="square" rtlCol="0">
            <a:spAutoFit/>
          </a:bodyPr>
          <a:lstStyle/>
          <a:p>
            <a:r>
              <a:rPr lang="en-GB" dirty="0"/>
              <a:t>© </a:t>
            </a:r>
            <a:r>
              <a:rPr lang="en-GB" sz="1600" dirty="0"/>
              <a:t>Jane Hindes</a:t>
            </a:r>
          </a:p>
        </p:txBody>
      </p:sp>
    </p:spTree>
    <p:extLst>
      <p:ext uri="{BB962C8B-B14F-4D97-AF65-F5344CB8AC3E}">
        <p14:creationId xmlns:p14="http://schemas.microsoft.com/office/powerpoint/2010/main" val="3558434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6090"/>
          </a:xfrm>
        </p:spPr>
        <p:txBody>
          <a:bodyPr>
            <a:normAutofit/>
          </a:bodyPr>
          <a:lstStyle/>
          <a:p>
            <a:pPr algn="ctr"/>
            <a:r>
              <a:rPr lang="en-GB" sz="3600" b="1" dirty="0">
                <a:solidFill>
                  <a:schemeClr val="accent5"/>
                </a:solidFill>
              </a:rPr>
              <a:t>Identification of practice issues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459152768"/>
              </p:ext>
            </p:extLst>
          </p:nvPr>
        </p:nvGraphicFramePr>
        <p:xfrm>
          <a:off x="250825" y="1052513"/>
          <a:ext cx="8893175" cy="5616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6401065"/>
            <a:ext cx="2414587"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8264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2074"/>
          </a:xfrm>
        </p:spPr>
        <p:txBody>
          <a:bodyPr/>
          <a:lstStyle/>
          <a:p>
            <a:pPr algn="ctr"/>
            <a:r>
              <a:rPr lang="en-GB" dirty="0"/>
              <a:t>Overview of the next 4 weeks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040263121"/>
              </p:ext>
            </p:extLst>
          </p:nvPr>
        </p:nvGraphicFramePr>
        <p:xfrm>
          <a:off x="179512" y="908720"/>
          <a:ext cx="8208912" cy="5565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2647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27584" y="44624"/>
            <a:ext cx="6984776" cy="6696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48" y="6400437"/>
            <a:ext cx="2414587"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1341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8058"/>
          </a:xfrm>
        </p:spPr>
        <p:txBody>
          <a:bodyPr>
            <a:normAutofit fontScale="90000"/>
          </a:bodyPr>
          <a:lstStyle/>
          <a:p>
            <a:pPr algn="ctr"/>
            <a:endParaRPr lang="en-GB"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415142762"/>
              </p:ext>
            </p:extLst>
          </p:nvPr>
        </p:nvGraphicFramePr>
        <p:xfrm>
          <a:off x="179388" y="116632"/>
          <a:ext cx="8569325" cy="6625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6899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4082"/>
          </a:xfrm>
        </p:spPr>
        <p:txBody>
          <a:bodyPr>
            <a:normAutofit fontScale="90000"/>
          </a:bodyPr>
          <a:lstStyle/>
          <a:p>
            <a:pPr algn="ctr"/>
            <a:r>
              <a:rPr lang="en-GB" dirty="0"/>
              <a:t>How can these concerns impact an unborn baby?</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480652544"/>
              </p:ext>
            </p:extLst>
          </p:nvPr>
        </p:nvGraphicFramePr>
        <p:xfrm>
          <a:off x="251520" y="836712"/>
          <a:ext cx="8568952"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4371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4082"/>
          </a:xfrm>
        </p:spPr>
        <p:txBody>
          <a:bodyPr/>
          <a:lstStyle/>
          <a:p>
            <a:pPr algn="ctr"/>
            <a:r>
              <a:rPr lang="en-GB" b="1" dirty="0"/>
              <a:t>BONDING WITH UNBORN BABY</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867043472"/>
              </p:ext>
            </p:extLst>
          </p:nvPr>
        </p:nvGraphicFramePr>
        <p:xfrm>
          <a:off x="250825" y="908050"/>
          <a:ext cx="8424863" cy="5761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2487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1052736"/>
            <a:ext cx="8147248" cy="4032448"/>
          </a:xfrm>
        </p:spPr>
        <p:txBody>
          <a:bodyPr>
            <a:normAutofit/>
          </a:bodyPr>
          <a:lstStyle/>
          <a:p>
            <a:pPr marL="0" indent="0" algn="ctr">
              <a:buNone/>
            </a:pPr>
            <a:endParaRPr lang="en-GB" dirty="0"/>
          </a:p>
          <a:p>
            <a:pPr algn="ctr"/>
            <a:r>
              <a:rPr lang="en-GB" dirty="0"/>
              <a:t>Systematic Narrative Review</a:t>
            </a:r>
          </a:p>
          <a:p>
            <a:pPr algn="ctr"/>
            <a:endParaRPr lang="en-GB" dirty="0"/>
          </a:p>
          <a:p>
            <a:pPr algn="ctr"/>
            <a:r>
              <a:rPr lang="en-GB" dirty="0"/>
              <a:t>Service Evaluation </a:t>
            </a:r>
          </a:p>
          <a:p>
            <a:pPr algn="ctr"/>
            <a:endParaRPr lang="en-GB" dirty="0"/>
          </a:p>
          <a:p>
            <a:pPr algn="ctr"/>
            <a:r>
              <a:rPr lang="en-GB" dirty="0"/>
              <a:t>Working Together workbooks</a:t>
            </a:r>
          </a:p>
          <a:p>
            <a:pPr algn="ctr"/>
            <a:endParaRPr lang="en-GB" dirty="0"/>
          </a:p>
          <a:p>
            <a:pPr algn="ctr"/>
            <a:r>
              <a:rPr lang="en-GB" dirty="0"/>
              <a:t>What does this mean for practitioners?</a:t>
            </a:r>
          </a:p>
        </p:txBody>
      </p:sp>
      <p:sp>
        <p:nvSpPr>
          <p:cNvPr id="4" name="Rectangle 3"/>
          <p:cNvSpPr/>
          <p:nvPr/>
        </p:nvSpPr>
        <p:spPr>
          <a:xfrm>
            <a:off x="247739" y="116632"/>
            <a:ext cx="8284702"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4800" b="1" cap="none" spc="0" dirty="0">
                <a:ln w="11430"/>
                <a:solidFill>
                  <a:schemeClr val="accent3"/>
                </a:solidFill>
                <a:effectLst>
                  <a:outerShdw blurRad="50800" dist="39000" dir="5460000" algn="tl">
                    <a:srgbClr val="000000">
                      <a:alpha val="38000"/>
                    </a:srgbClr>
                  </a:outerShdw>
                </a:effectLst>
              </a:rPr>
              <a:t>Over view of presentation</a:t>
            </a:r>
          </a:p>
        </p:txBody>
      </p:sp>
      <p:pic>
        <p:nvPicPr>
          <p:cNvPr id="3074" name="Picture 2" descr="\\setrust.local\SetrustDocs\UserDocsJ\Jane.Hindes\My Pictures\images2WQD1R3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941168"/>
            <a:ext cx="6840760" cy="180764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71" y="6359918"/>
            <a:ext cx="2414587"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583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6660232" y="2348880"/>
            <a:ext cx="2260847" cy="22608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p:nvSpPr>
        <p:spPr>
          <a:xfrm>
            <a:off x="683568" y="1907712"/>
            <a:ext cx="5832648" cy="4832092"/>
          </a:xfrm>
          <a:prstGeom prst="rect">
            <a:avLst/>
          </a:prstGeom>
          <a:noFill/>
        </p:spPr>
        <p:txBody>
          <a:bodyPr wrap="square" rtlCol="0">
            <a:spAutoFit/>
          </a:bodyPr>
          <a:lstStyle/>
          <a:p>
            <a:pPr marL="285750" indent="-285750" algn="ctr">
              <a:buFont typeface="Arial" panose="020B0604020202020204" pitchFamily="34" charset="0"/>
              <a:buChar char="•"/>
            </a:pPr>
            <a:r>
              <a:rPr lang="en-GB" sz="2800" dirty="0"/>
              <a:t>Opportunities to innovate practice</a:t>
            </a:r>
          </a:p>
          <a:p>
            <a:pPr marL="285750" indent="-285750" algn="ctr">
              <a:buFont typeface="Arial" panose="020B0604020202020204" pitchFamily="34" charset="0"/>
              <a:buChar char="•"/>
            </a:pPr>
            <a:endParaRPr lang="en-GB" sz="2800" dirty="0"/>
          </a:p>
          <a:p>
            <a:pPr marL="285750" indent="-285750" algn="ctr">
              <a:buFont typeface="Arial" panose="020B0604020202020204" pitchFamily="34" charset="0"/>
              <a:buChar char="•"/>
            </a:pPr>
            <a:r>
              <a:rPr lang="en-GB" sz="2800" dirty="0"/>
              <a:t>Enhance assessment and develop evidence based decision making</a:t>
            </a:r>
          </a:p>
          <a:p>
            <a:pPr marL="285750" indent="-285750" algn="ctr">
              <a:buFont typeface="Arial" panose="020B0604020202020204" pitchFamily="34" charset="0"/>
              <a:buChar char="•"/>
            </a:pPr>
            <a:endParaRPr lang="en-GB" sz="2800" dirty="0"/>
          </a:p>
          <a:p>
            <a:pPr marL="285750" indent="-285750" algn="ctr">
              <a:buFont typeface="Arial" panose="020B0604020202020204" pitchFamily="34" charset="0"/>
              <a:buChar char="•"/>
            </a:pPr>
            <a:r>
              <a:rPr lang="en-GB" sz="2800" dirty="0"/>
              <a:t>Promote relationship based</a:t>
            </a:r>
          </a:p>
          <a:p>
            <a:pPr algn="ctr"/>
            <a:r>
              <a:rPr lang="en-GB" sz="2800" dirty="0"/>
              <a:t> practice</a:t>
            </a:r>
          </a:p>
          <a:p>
            <a:pPr algn="ctr"/>
            <a:endParaRPr lang="en-GB" sz="2800" dirty="0"/>
          </a:p>
          <a:p>
            <a:pPr marL="285750" indent="-285750" algn="ctr">
              <a:buFont typeface="Arial" panose="020B0604020202020204" pitchFamily="34" charset="0"/>
              <a:buChar char="•"/>
            </a:pPr>
            <a:r>
              <a:rPr lang="en-GB" sz="2800" dirty="0"/>
              <a:t>Develop your skills and knowledge</a:t>
            </a:r>
          </a:p>
        </p:txBody>
      </p:sp>
      <p:sp>
        <p:nvSpPr>
          <p:cNvPr id="7" name="Rectangle 6"/>
          <p:cNvSpPr/>
          <p:nvPr/>
        </p:nvSpPr>
        <p:spPr>
          <a:xfrm>
            <a:off x="1157000" y="116632"/>
            <a:ext cx="6767815" cy="175432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GB" sz="3600" b="1" cap="all" spc="0" dirty="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What does all this mean </a:t>
            </a:r>
            <a:br>
              <a:rPr lang="en-GB" sz="3600" b="1" cap="all" spc="0" dirty="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GB" sz="3600" b="1" cap="all" spc="0" dirty="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for practitioners and </a:t>
            </a:r>
            <a:br>
              <a:rPr lang="en-GB" sz="3600" b="1" cap="all" spc="0" dirty="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GB" sz="3600" b="1" cap="all" spc="0" dirty="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our service?</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321611"/>
            <a:ext cx="2414587"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7302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533400" y="4495800"/>
            <a:ext cx="7783016" cy="2173288"/>
          </a:xfrm>
        </p:spPr>
        <p:txBody>
          <a:bodyPr>
            <a:normAutofit fontScale="90000"/>
          </a:bodyPr>
          <a:lstStyle/>
          <a:p>
            <a:pPr eaLnBrk="1" fontAlgn="auto" hangingPunct="1">
              <a:spcAft>
                <a:spcPts val="0"/>
              </a:spcAft>
              <a:defRPr/>
            </a:pPr>
            <a:br>
              <a:rPr lang="en-GB" dirty="0"/>
            </a:br>
            <a:r>
              <a:rPr lang="en-GB" sz="4900" dirty="0"/>
              <a:t>Thank you &amp; Any Questions?</a:t>
            </a:r>
            <a:br>
              <a:rPr lang="en-GB" dirty="0"/>
            </a:br>
            <a:br>
              <a:rPr lang="en-GB" dirty="0"/>
            </a:br>
            <a:endParaRPr lang="en-GB" dirty="0"/>
          </a:p>
        </p:txBody>
      </p:sp>
      <p:sp>
        <p:nvSpPr>
          <p:cNvPr id="13315" name="Rectangle 3"/>
          <p:cNvSpPr>
            <a:spLocks noGrp="1" noChangeArrowheads="1"/>
          </p:cNvSpPr>
          <p:nvPr>
            <p:ph idx="1"/>
          </p:nvPr>
        </p:nvSpPr>
        <p:spPr>
          <a:xfrm>
            <a:off x="533400" y="533400"/>
            <a:ext cx="6554788" cy="3767138"/>
          </a:xfrm>
        </p:spPr>
        <p:txBody>
          <a:bodyPr/>
          <a:lstStyle/>
          <a:p>
            <a:pPr algn="ctr" eaLnBrk="1" hangingPunct="1">
              <a:buFont typeface="Wingdings" pitchFamily="2" charset="2"/>
              <a:buNone/>
            </a:pPr>
            <a:endParaRPr lang="en-GB" altLang="en-US"/>
          </a:p>
          <a:p>
            <a:pPr algn="ctr" eaLnBrk="1" hangingPunct="1">
              <a:buFont typeface="Wingdings" pitchFamily="2" charset="2"/>
              <a:buNone/>
            </a:pPr>
            <a:endParaRPr lang="en-GB" altLang="en-US"/>
          </a:p>
          <a:p>
            <a:pPr algn="ctr" eaLnBrk="1" hangingPunct="1">
              <a:buFont typeface="Wingdings" pitchFamily="2" charset="2"/>
              <a:buNone/>
            </a:pPr>
            <a:endParaRPr lang="en-GB" altLang="en-US"/>
          </a:p>
          <a:p>
            <a:pPr algn="ctr" eaLnBrk="1" hangingPunct="1">
              <a:buFont typeface="Wingdings" pitchFamily="2" charset="2"/>
              <a:buNone/>
            </a:pPr>
            <a:endParaRPr lang="en-GB" altLang="en-US"/>
          </a:p>
          <a:p>
            <a:pPr algn="ctr" eaLnBrk="1" hangingPunct="1">
              <a:buFont typeface="Wingdings" pitchFamily="2" charset="2"/>
              <a:buNone/>
            </a:pPr>
            <a:endParaRPr lang="en-GB" altLang="en-US"/>
          </a:p>
        </p:txBody>
      </p:sp>
      <p:pic>
        <p:nvPicPr>
          <p:cNvPr id="1331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94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9732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lgn="ctr">
              <a:buNone/>
            </a:pPr>
            <a:endParaRPr lang="en-GB" sz="4000" dirty="0"/>
          </a:p>
          <a:p>
            <a:pPr marL="0" indent="0" algn="ctr">
              <a:buNone/>
            </a:pPr>
            <a:r>
              <a:rPr lang="en-GB" sz="4000" dirty="0"/>
              <a:t>What is effective at reducing ante natal maternal stress associated with foetal developmental risk?</a:t>
            </a:r>
          </a:p>
          <a:p>
            <a:pPr marL="0" indent="0" algn="ctr">
              <a:buNone/>
            </a:pPr>
            <a:endParaRPr lang="en-GB" sz="4000" dirty="0"/>
          </a:p>
        </p:txBody>
      </p:sp>
      <p:sp>
        <p:nvSpPr>
          <p:cNvPr id="4" name="Rectangle 3"/>
          <p:cNvSpPr/>
          <p:nvPr/>
        </p:nvSpPr>
        <p:spPr>
          <a:xfrm>
            <a:off x="179512" y="116632"/>
            <a:ext cx="8712968" cy="1446550"/>
          </a:xfrm>
          <a:prstGeom prst="rect">
            <a:avLst/>
          </a:prstGeom>
          <a:noFill/>
        </p:spPr>
        <p:txBody>
          <a:bodyPr wrap="square" lIns="91440" tIns="45720" rIns="91440" bIns="45720">
            <a:spAutoFit/>
          </a:bodyPr>
          <a:lstStyle/>
          <a:p>
            <a:pPr algn="ctr"/>
            <a:r>
              <a:rPr lang="en-US" sz="4400" b="1" cap="all" dirty="0">
                <a:ln w="9000" cmpd="sng">
                  <a:solidFill>
                    <a:srgbClr val="A5D028">
                      <a:shade val="50000"/>
                      <a:satMod val="120000"/>
                    </a:srgbClr>
                  </a:solidFill>
                  <a:prstDash val="solid"/>
                </a:ln>
                <a:solidFill>
                  <a:schemeClr val="accent5"/>
                </a:solidFill>
                <a:effectLst>
                  <a:reflection blurRad="12700" stA="28000" endPos="45000" dist="1000" dir="5400000" sy="-100000" algn="bl" rotWithShape="0"/>
                </a:effectLst>
              </a:rPr>
              <a:t>Systematic narrative </a:t>
            </a:r>
          </a:p>
          <a:p>
            <a:pPr algn="ctr"/>
            <a:r>
              <a:rPr lang="en-US" sz="4400" b="1" cap="all" dirty="0">
                <a:ln w="9000" cmpd="sng">
                  <a:solidFill>
                    <a:srgbClr val="A5D028">
                      <a:shade val="50000"/>
                      <a:satMod val="120000"/>
                    </a:srgbClr>
                  </a:solidFill>
                  <a:prstDash val="solid"/>
                </a:ln>
                <a:solidFill>
                  <a:schemeClr val="accent5"/>
                </a:solidFill>
                <a:effectLst>
                  <a:reflection blurRad="12700" stA="28000" endPos="45000" dist="1000" dir="5400000" sy="-100000" algn="bl" rotWithShape="0"/>
                </a:effectLst>
              </a:rPr>
              <a:t>Review</a:t>
            </a:r>
          </a:p>
        </p:txBody>
      </p:sp>
      <p:pic>
        <p:nvPicPr>
          <p:cNvPr id="2050" name="Picture 2" descr="\\setrust.local\SetrustDocs\UserDocsJ\Jane.Hindes\My Pictures\safeguarding-children2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4580002"/>
            <a:ext cx="2196244" cy="219624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8" y="6381633"/>
            <a:ext cx="2414587"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1706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467600" cy="614710"/>
          </a:xfrm>
        </p:spPr>
        <p:txBody>
          <a:bodyPr>
            <a:noAutofit/>
          </a:bodyPr>
          <a:lstStyle/>
          <a:p>
            <a:pPr algn="ctr"/>
            <a:endParaRPr lang="en-GB" sz="3200"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016600365"/>
              </p:ext>
            </p:extLst>
          </p:nvPr>
        </p:nvGraphicFramePr>
        <p:xfrm>
          <a:off x="251520" y="1340768"/>
          <a:ext cx="3823680" cy="4697844"/>
        </p:xfrm>
        <a:graphic>
          <a:graphicData uri="http://schemas.openxmlformats.org/drawingml/2006/table">
            <a:tbl>
              <a:tblPr firstRow="1" firstCol="1" bandRow="1"/>
              <a:tblGrid>
                <a:gridCol w="1274423">
                  <a:extLst>
                    <a:ext uri="{9D8B030D-6E8A-4147-A177-3AD203B41FA5}">
                      <a16:colId xmlns:a16="http://schemas.microsoft.com/office/drawing/2014/main" val="20000"/>
                    </a:ext>
                  </a:extLst>
                </a:gridCol>
                <a:gridCol w="1274423">
                  <a:extLst>
                    <a:ext uri="{9D8B030D-6E8A-4147-A177-3AD203B41FA5}">
                      <a16:colId xmlns:a16="http://schemas.microsoft.com/office/drawing/2014/main" val="20001"/>
                    </a:ext>
                  </a:extLst>
                </a:gridCol>
                <a:gridCol w="1274834">
                  <a:extLst>
                    <a:ext uri="{9D8B030D-6E8A-4147-A177-3AD203B41FA5}">
                      <a16:colId xmlns:a16="http://schemas.microsoft.com/office/drawing/2014/main" val="20002"/>
                    </a:ext>
                  </a:extLst>
                </a:gridCol>
              </a:tblGrid>
              <a:tr h="534381">
                <a:tc gridSpan="3">
                  <a:txBody>
                    <a:bodyPr/>
                    <a:lstStyle/>
                    <a:p>
                      <a:pPr algn="ctr">
                        <a:lnSpc>
                          <a:spcPct val="150000"/>
                        </a:lnSpc>
                        <a:spcAft>
                          <a:spcPts val="0"/>
                        </a:spcAft>
                      </a:pPr>
                      <a:r>
                        <a:rPr lang="en-GB" sz="1400" b="1" dirty="0">
                          <a:effectLst/>
                          <a:latin typeface="Arial"/>
                          <a:ea typeface="Times New Roman"/>
                        </a:rPr>
                        <a:t>Concept Groups</a:t>
                      </a:r>
                      <a:endParaRPr lang="en-GB" sz="1200" dirty="0">
                        <a:effectLst/>
                        <a:latin typeface="Times New Roman"/>
                        <a:ea typeface="Times New Roman"/>
                      </a:endParaRPr>
                    </a:p>
                  </a:txBody>
                  <a:tcPr marL="46673"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534381">
                <a:tc>
                  <a:txBody>
                    <a:bodyPr/>
                    <a:lstStyle/>
                    <a:p>
                      <a:pPr algn="ctr">
                        <a:lnSpc>
                          <a:spcPct val="150000"/>
                        </a:lnSpc>
                        <a:spcAft>
                          <a:spcPts val="0"/>
                        </a:spcAft>
                      </a:pPr>
                      <a:r>
                        <a:rPr lang="en-GB" sz="1400" b="1">
                          <a:effectLst/>
                          <a:latin typeface="Arial"/>
                          <a:ea typeface="Times New Roman"/>
                        </a:rPr>
                        <a:t>Concept 1</a:t>
                      </a:r>
                      <a:endParaRPr lang="en-GB" sz="1200">
                        <a:effectLst/>
                        <a:latin typeface="Times New Roman"/>
                        <a:ea typeface="Times New Roman"/>
                      </a:endParaRPr>
                    </a:p>
                  </a:txBody>
                  <a:tcPr marL="46673"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b="1">
                          <a:effectLst/>
                          <a:latin typeface="Arial"/>
                          <a:ea typeface="Times New Roman"/>
                        </a:rPr>
                        <a:t>Concept 2</a:t>
                      </a:r>
                      <a:endParaRPr lang="en-GB" sz="1200">
                        <a:effectLst/>
                        <a:latin typeface="Times New Roman"/>
                        <a:ea typeface="Times New Roman"/>
                      </a:endParaRPr>
                    </a:p>
                  </a:txBody>
                  <a:tcPr marL="46673"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b="1">
                          <a:effectLst/>
                          <a:latin typeface="Arial"/>
                          <a:ea typeface="Times New Roman"/>
                        </a:rPr>
                        <a:t>Concept 3</a:t>
                      </a:r>
                      <a:endParaRPr lang="en-GB" sz="1200">
                        <a:effectLst/>
                        <a:latin typeface="Times New Roman"/>
                        <a:ea typeface="Times New Roman"/>
                      </a:endParaRPr>
                    </a:p>
                  </a:txBody>
                  <a:tcPr marL="46673"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4381">
                <a:tc>
                  <a:txBody>
                    <a:bodyPr/>
                    <a:lstStyle/>
                    <a:p>
                      <a:pPr>
                        <a:lnSpc>
                          <a:spcPct val="150000"/>
                        </a:lnSpc>
                        <a:spcAft>
                          <a:spcPts val="0"/>
                        </a:spcAft>
                      </a:pPr>
                      <a:r>
                        <a:rPr lang="en-GB" sz="1400">
                          <a:effectLst/>
                          <a:latin typeface="Arial"/>
                          <a:ea typeface="Times New Roman"/>
                        </a:rPr>
                        <a:t>Pregnancy</a:t>
                      </a:r>
                      <a:endParaRPr lang="en-GB" sz="1200">
                        <a:effectLst/>
                        <a:latin typeface="Times New Roman"/>
                        <a:ea typeface="Times New Roman"/>
                      </a:endParaRPr>
                    </a:p>
                  </a:txBody>
                  <a:tcPr marL="46673"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400">
                          <a:effectLst/>
                          <a:latin typeface="Arial"/>
                          <a:ea typeface="Times New Roman"/>
                        </a:rPr>
                        <a:t>Maternal trauma</a:t>
                      </a:r>
                      <a:endParaRPr lang="en-GB" sz="1200">
                        <a:effectLst/>
                        <a:latin typeface="Times New Roman"/>
                        <a:ea typeface="Times New Roman"/>
                      </a:endParaRPr>
                    </a:p>
                  </a:txBody>
                  <a:tcPr marL="46673"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400">
                          <a:effectLst/>
                          <a:latin typeface="Arial"/>
                          <a:ea typeface="Times New Roman"/>
                        </a:rPr>
                        <a:t>Intervention</a:t>
                      </a:r>
                      <a:endParaRPr lang="en-GB" sz="1200">
                        <a:effectLst/>
                        <a:latin typeface="Times New Roman"/>
                        <a:ea typeface="Times New Roman"/>
                      </a:endParaRPr>
                    </a:p>
                  </a:txBody>
                  <a:tcPr marL="46673"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4381">
                <a:tc>
                  <a:txBody>
                    <a:bodyPr/>
                    <a:lstStyle/>
                    <a:p>
                      <a:pPr>
                        <a:lnSpc>
                          <a:spcPct val="150000"/>
                        </a:lnSpc>
                        <a:spcAft>
                          <a:spcPts val="0"/>
                        </a:spcAft>
                      </a:pPr>
                      <a:r>
                        <a:rPr lang="en-GB" sz="1400">
                          <a:effectLst/>
                          <a:latin typeface="Arial"/>
                          <a:ea typeface="Times New Roman"/>
                        </a:rPr>
                        <a:t>Pregnant</a:t>
                      </a:r>
                      <a:endParaRPr lang="en-GB" sz="1200">
                        <a:effectLst/>
                        <a:latin typeface="Times New Roman"/>
                        <a:ea typeface="Times New Roman"/>
                      </a:endParaRPr>
                    </a:p>
                  </a:txBody>
                  <a:tcPr marL="46673"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400">
                          <a:effectLst/>
                          <a:latin typeface="Arial"/>
                          <a:ea typeface="Times New Roman"/>
                        </a:rPr>
                        <a:t>Ante natal anxiety</a:t>
                      </a:r>
                      <a:endParaRPr lang="en-GB" sz="1200">
                        <a:effectLst/>
                        <a:latin typeface="Times New Roman"/>
                        <a:ea typeface="Times New Roman"/>
                      </a:endParaRPr>
                    </a:p>
                  </a:txBody>
                  <a:tcPr marL="46673"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400">
                          <a:effectLst/>
                          <a:latin typeface="Arial"/>
                          <a:ea typeface="Times New Roman"/>
                        </a:rPr>
                        <a:t>Early intervention</a:t>
                      </a:r>
                      <a:endParaRPr lang="en-GB" sz="1200">
                        <a:effectLst/>
                        <a:latin typeface="Times New Roman"/>
                        <a:ea typeface="Times New Roman"/>
                      </a:endParaRPr>
                    </a:p>
                  </a:txBody>
                  <a:tcPr marL="46673"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4381">
                <a:tc>
                  <a:txBody>
                    <a:bodyPr/>
                    <a:lstStyle/>
                    <a:p>
                      <a:pPr>
                        <a:lnSpc>
                          <a:spcPct val="150000"/>
                        </a:lnSpc>
                        <a:spcAft>
                          <a:spcPts val="0"/>
                        </a:spcAft>
                      </a:pPr>
                      <a:r>
                        <a:rPr lang="en-GB" sz="1400">
                          <a:effectLst/>
                          <a:latin typeface="Arial"/>
                          <a:ea typeface="Times New Roman"/>
                        </a:rPr>
                        <a:t>Pregnant mother</a:t>
                      </a:r>
                      <a:endParaRPr lang="en-GB" sz="1200">
                        <a:effectLst/>
                        <a:latin typeface="Times New Roman"/>
                        <a:ea typeface="Times New Roman"/>
                      </a:endParaRPr>
                    </a:p>
                  </a:txBody>
                  <a:tcPr marL="46673"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400">
                          <a:effectLst/>
                          <a:latin typeface="Arial"/>
                          <a:ea typeface="Times New Roman"/>
                        </a:rPr>
                        <a:t>Ante natal stress</a:t>
                      </a:r>
                      <a:endParaRPr lang="en-GB" sz="1200">
                        <a:effectLst/>
                        <a:latin typeface="Times New Roman"/>
                        <a:ea typeface="Times New Roman"/>
                      </a:endParaRPr>
                    </a:p>
                  </a:txBody>
                  <a:tcPr marL="46673"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400">
                          <a:effectLst/>
                          <a:latin typeface="Arial"/>
                          <a:ea typeface="Times New Roman"/>
                        </a:rPr>
                        <a:t>Ante natal pathway</a:t>
                      </a:r>
                      <a:endParaRPr lang="en-GB" sz="1200">
                        <a:effectLst/>
                        <a:latin typeface="Times New Roman"/>
                        <a:ea typeface="Times New Roman"/>
                      </a:endParaRPr>
                    </a:p>
                  </a:txBody>
                  <a:tcPr marL="46673"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68762">
                <a:tc>
                  <a:txBody>
                    <a:bodyPr/>
                    <a:lstStyle/>
                    <a:p>
                      <a:pPr>
                        <a:lnSpc>
                          <a:spcPct val="150000"/>
                        </a:lnSpc>
                        <a:spcAft>
                          <a:spcPts val="0"/>
                        </a:spcAft>
                      </a:pPr>
                      <a:r>
                        <a:rPr lang="en-GB" sz="1400">
                          <a:effectLst/>
                          <a:latin typeface="Arial"/>
                          <a:ea typeface="Times New Roman"/>
                        </a:rPr>
                        <a:t>Pregnancy</a:t>
                      </a:r>
                      <a:endParaRPr lang="en-GB" sz="1200">
                        <a:effectLst/>
                        <a:latin typeface="Times New Roman"/>
                        <a:ea typeface="Times New Roman"/>
                      </a:endParaRPr>
                    </a:p>
                  </a:txBody>
                  <a:tcPr marL="46673"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400">
                          <a:effectLst/>
                          <a:latin typeface="Arial"/>
                          <a:ea typeface="Times New Roman"/>
                        </a:rPr>
                        <a:t>Foetal developmental risk</a:t>
                      </a:r>
                      <a:endParaRPr lang="en-GB" sz="1200">
                        <a:effectLst/>
                        <a:latin typeface="Times New Roman"/>
                        <a:ea typeface="Times New Roman"/>
                      </a:endParaRPr>
                    </a:p>
                  </a:txBody>
                  <a:tcPr marL="46673"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400">
                          <a:effectLst/>
                          <a:latin typeface="Arial"/>
                          <a:ea typeface="Times New Roman"/>
                        </a:rPr>
                        <a:t>Psychosocial assessment</a:t>
                      </a:r>
                      <a:endParaRPr lang="en-GB" sz="1200">
                        <a:effectLst/>
                        <a:latin typeface="Times New Roman"/>
                        <a:ea typeface="Times New Roman"/>
                      </a:endParaRPr>
                    </a:p>
                  </a:txBody>
                  <a:tcPr marL="46673"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34381">
                <a:tc>
                  <a:txBody>
                    <a:bodyPr/>
                    <a:lstStyle/>
                    <a:p>
                      <a:pPr>
                        <a:lnSpc>
                          <a:spcPct val="150000"/>
                        </a:lnSpc>
                        <a:spcAft>
                          <a:spcPts val="0"/>
                        </a:spcAft>
                      </a:pPr>
                      <a:r>
                        <a:rPr lang="en-GB" sz="1400">
                          <a:effectLst/>
                          <a:latin typeface="Arial"/>
                          <a:ea typeface="Times New Roman"/>
                        </a:rPr>
                        <a:t>Expectant mother</a:t>
                      </a:r>
                      <a:endParaRPr lang="en-GB" sz="1200">
                        <a:effectLst/>
                        <a:latin typeface="Times New Roman"/>
                        <a:ea typeface="Times New Roman"/>
                      </a:endParaRPr>
                    </a:p>
                  </a:txBody>
                  <a:tcPr marL="46673"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400" dirty="0">
                          <a:effectLst/>
                          <a:latin typeface="Arial"/>
                          <a:ea typeface="Times New Roman"/>
                        </a:rPr>
                        <a:t>Stressful life events</a:t>
                      </a:r>
                      <a:endParaRPr lang="en-GB" sz="1200" dirty="0">
                        <a:effectLst/>
                        <a:latin typeface="Times New Roman"/>
                        <a:ea typeface="Times New Roman"/>
                      </a:endParaRPr>
                    </a:p>
                  </a:txBody>
                  <a:tcPr marL="46673"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400" dirty="0">
                          <a:effectLst/>
                          <a:latin typeface="Arial"/>
                          <a:ea typeface="Times New Roman"/>
                        </a:rPr>
                        <a:t>Assessment tool</a:t>
                      </a:r>
                      <a:endParaRPr lang="en-GB" sz="1200" dirty="0">
                        <a:effectLst/>
                        <a:latin typeface="Times New Roman"/>
                        <a:ea typeface="Times New Roman"/>
                      </a:endParaRPr>
                    </a:p>
                  </a:txBody>
                  <a:tcPr marL="46673"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06745694"/>
              </p:ext>
            </p:extLst>
          </p:nvPr>
        </p:nvGraphicFramePr>
        <p:xfrm>
          <a:off x="5148064" y="1772816"/>
          <a:ext cx="3072008" cy="3225960"/>
        </p:xfrm>
        <a:graphic>
          <a:graphicData uri="http://schemas.openxmlformats.org/drawingml/2006/table">
            <a:tbl>
              <a:tblPr firstRow="1" bandRow="1">
                <a:tableStyleId>{5C22544A-7EE6-4342-B048-85BDC9FD1C3A}</a:tableStyleId>
              </a:tblPr>
              <a:tblGrid>
                <a:gridCol w="3072008">
                  <a:extLst>
                    <a:ext uri="{9D8B030D-6E8A-4147-A177-3AD203B41FA5}">
                      <a16:colId xmlns:a16="http://schemas.microsoft.com/office/drawing/2014/main" val="20000"/>
                    </a:ext>
                  </a:extLst>
                </a:gridCol>
              </a:tblGrid>
              <a:tr h="806490">
                <a:tc>
                  <a:txBody>
                    <a:bodyPr/>
                    <a:lstStyle/>
                    <a:p>
                      <a:pPr algn="ctr"/>
                      <a:r>
                        <a:rPr lang="en-GB" dirty="0"/>
                        <a:t>Databases</a:t>
                      </a:r>
                    </a:p>
                  </a:txBody>
                  <a:tcPr marL="68580" marR="68580"/>
                </a:tc>
                <a:extLst>
                  <a:ext uri="{0D108BD9-81ED-4DB2-BD59-A6C34878D82A}">
                    <a16:rowId xmlns:a16="http://schemas.microsoft.com/office/drawing/2014/main" val="10000"/>
                  </a:ext>
                </a:extLst>
              </a:tr>
              <a:tr h="806490">
                <a:tc>
                  <a:txBody>
                    <a:bodyPr/>
                    <a:lstStyle/>
                    <a:p>
                      <a:pPr algn="ctr"/>
                      <a:r>
                        <a:rPr lang="en-GB" dirty="0"/>
                        <a:t>Medline</a:t>
                      </a:r>
                    </a:p>
                  </a:txBody>
                  <a:tcPr marL="68580" marR="68580"/>
                </a:tc>
                <a:extLst>
                  <a:ext uri="{0D108BD9-81ED-4DB2-BD59-A6C34878D82A}">
                    <a16:rowId xmlns:a16="http://schemas.microsoft.com/office/drawing/2014/main" val="10001"/>
                  </a:ext>
                </a:extLst>
              </a:tr>
              <a:tr h="806490">
                <a:tc>
                  <a:txBody>
                    <a:bodyPr/>
                    <a:lstStyle/>
                    <a:p>
                      <a:pPr algn="ctr"/>
                      <a:r>
                        <a:rPr lang="en-GB" dirty="0"/>
                        <a:t>Social Care Online</a:t>
                      </a:r>
                    </a:p>
                  </a:txBody>
                  <a:tcPr marL="68580" marR="68580"/>
                </a:tc>
                <a:extLst>
                  <a:ext uri="{0D108BD9-81ED-4DB2-BD59-A6C34878D82A}">
                    <a16:rowId xmlns:a16="http://schemas.microsoft.com/office/drawing/2014/main" val="10002"/>
                  </a:ext>
                </a:extLst>
              </a:tr>
              <a:tr h="806490">
                <a:tc>
                  <a:txBody>
                    <a:bodyPr/>
                    <a:lstStyle/>
                    <a:p>
                      <a:pPr algn="ctr"/>
                      <a:r>
                        <a:rPr lang="en-GB" dirty="0"/>
                        <a:t>ASSIA</a:t>
                      </a:r>
                    </a:p>
                  </a:txBody>
                  <a:tcPr marL="68580" marR="68580"/>
                </a:tc>
                <a:extLst>
                  <a:ext uri="{0D108BD9-81ED-4DB2-BD59-A6C34878D82A}">
                    <a16:rowId xmlns:a16="http://schemas.microsoft.com/office/drawing/2014/main" val="10003"/>
                  </a:ext>
                </a:extLst>
              </a:tr>
            </a:tbl>
          </a:graphicData>
        </a:graphic>
      </p:graphicFrame>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335304"/>
            <a:ext cx="2414587"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95536" y="260648"/>
            <a:ext cx="8032840" cy="64633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GB"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Search terms and Data bases</a:t>
            </a:r>
          </a:p>
        </p:txBody>
      </p:sp>
    </p:spTree>
    <p:extLst>
      <p:ext uri="{BB962C8B-B14F-4D97-AF65-F5344CB8AC3E}">
        <p14:creationId xmlns:p14="http://schemas.microsoft.com/office/powerpoint/2010/main" val="1104402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0190928"/>
              </p:ext>
            </p:extLst>
          </p:nvPr>
        </p:nvGraphicFramePr>
        <p:xfrm>
          <a:off x="107504" y="44624"/>
          <a:ext cx="8856984" cy="6696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6374493"/>
            <a:ext cx="2414587"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0772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183978"/>
            <a:ext cx="8712968" cy="5485382"/>
          </a:xfrm>
        </p:spPr>
        <p:txBody>
          <a:bodyPr/>
          <a:lstStyle/>
          <a:p>
            <a:pPr algn="ctr"/>
            <a:endParaRPr lang="en-GB" dirty="0"/>
          </a:p>
          <a:p>
            <a:pPr algn="ctr"/>
            <a:endParaRPr lang="en-GB" dirty="0"/>
          </a:p>
          <a:p>
            <a:pPr marL="0" indent="0" algn="ctr">
              <a:buNone/>
            </a:pPr>
            <a:r>
              <a:rPr lang="en-GB" sz="3600" dirty="0"/>
              <a:t>WHAT WORKS BEST WHEN COMPLETING PRE BIRTH RISK ASSESSMENTS?  </a:t>
            </a:r>
          </a:p>
          <a:p>
            <a:pPr marL="0" indent="0" algn="ctr">
              <a:buNone/>
            </a:pPr>
            <a:r>
              <a:rPr lang="en-GB" sz="3600" dirty="0"/>
              <a:t>SOCIAL WORKERS’ PERSPECTIVES</a:t>
            </a:r>
          </a:p>
          <a:p>
            <a:pPr marL="0" indent="0" algn="ctr">
              <a:buNone/>
            </a:pPr>
            <a:endParaRPr lang="en-GB" sz="4000" dirty="0"/>
          </a:p>
        </p:txBody>
      </p:sp>
      <p:sp>
        <p:nvSpPr>
          <p:cNvPr id="4" name="Rectangle 3"/>
          <p:cNvSpPr/>
          <p:nvPr/>
        </p:nvSpPr>
        <p:spPr>
          <a:xfrm>
            <a:off x="611560" y="260648"/>
            <a:ext cx="7802200" cy="923330"/>
          </a:xfrm>
          <a:prstGeom prst="rect">
            <a:avLst/>
          </a:prstGeom>
          <a:noFill/>
        </p:spPr>
        <p:txBody>
          <a:bodyPr wrap="none" lIns="91440" tIns="45720" rIns="91440" bIns="45720">
            <a:spAutoFit/>
          </a:bodyPr>
          <a:lstStyle/>
          <a:p>
            <a:pPr algn="ctr"/>
            <a:r>
              <a:rPr lang="en-US" sz="5400" b="1" cap="all" dirty="0">
                <a:ln w="9000" cmpd="sng">
                  <a:solidFill>
                    <a:srgbClr val="A5D028">
                      <a:shade val="50000"/>
                      <a:satMod val="120000"/>
                    </a:srgbClr>
                  </a:solidFill>
                  <a:prstDash val="solid"/>
                </a:ln>
                <a:solidFill>
                  <a:schemeClr val="accent2"/>
                </a:solidFill>
                <a:effectLst>
                  <a:reflection blurRad="12700" stA="28000" endPos="45000" dist="1000" dir="5400000" sy="-100000" algn="bl" rotWithShape="0"/>
                </a:effectLst>
              </a:rPr>
              <a:t>Service evaluation</a:t>
            </a:r>
          </a:p>
        </p:txBody>
      </p:sp>
      <p:pic>
        <p:nvPicPr>
          <p:cNvPr id="5" name="Picture 2" descr="\\setrust.local\SetrustDocs\UserDocsJ\Jane.Hindes\My Pictures\pregna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4374232"/>
            <a:ext cx="2324007" cy="243533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63" y="6358719"/>
            <a:ext cx="2414587"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0059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3723446563"/>
              </p:ext>
            </p:extLst>
          </p:nvPr>
        </p:nvGraphicFramePr>
        <p:xfrm>
          <a:off x="486490" y="967954"/>
          <a:ext cx="8147050" cy="5722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602061" y="44624"/>
            <a:ext cx="1915909" cy="923330"/>
          </a:xfrm>
          <a:prstGeom prst="rect">
            <a:avLst/>
          </a:prstGeom>
          <a:noFill/>
        </p:spPr>
        <p:txBody>
          <a:bodyPr wrap="none" lIns="91440" tIns="45720" rIns="91440" bIns="45720">
            <a:spAutoFit/>
          </a:bodyPr>
          <a:lstStyle/>
          <a:p>
            <a:pPr algn="ctr"/>
            <a:r>
              <a:rPr lang="en-GB" sz="5400" b="1" cap="all" spc="0" dirty="0">
                <a:ln w="9000" cmpd="sng">
                  <a:solidFill>
                    <a:schemeClr val="accent4">
                      <a:shade val="50000"/>
                      <a:satMod val="120000"/>
                    </a:schemeClr>
                  </a:solidFill>
                  <a:prstDash val="solid"/>
                </a:ln>
                <a:solidFill>
                  <a:schemeClr val="accent3"/>
                </a:solidFill>
                <a:effectLst>
                  <a:reflection blurRad="12700" stA="28000" endPos="45000" dist="1000" dir="5400000" sy="-100000" algn="bl" rotWithShape="0"/>
                </a:effectLst>
              </a:rPr>
              <a:t>aims</a:t>
            </a:r>
          </a:p>
        </p:txBody>
      </p:sp>
    </p:spTree>
    <p:extLst>
      <p:ext uri="{BB962C8B-B14F-4D97-AF65-F5344CB8AC3E}">
        <p14:creationId xmlns:p14="http://schemas.microsoft.com/office/powerpoint/2010/main" val="911830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512785338"/>
              </p:ext>
            </p:extLst>
          </p:nvPr>
        </p:nvGraphicFramePr>
        <p:xfrm>
          <a:off x="179512" y="260648"/>
          <a:ext cx="8856984"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0812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2918137626"/>
              </p:ext>
            </p:extLst>
          </p:nvPr>
        </p:nvGraphicFramePr>
        <p:xfrm>
          <a:off x="250825" y="908050"/>
          <a:ext cx="8497888" cy="5834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475656" y="4981"/>
            <a:ext cx="5686172" cy="923330"/>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en-GB" sz="5400" b="1" cap="all" spc="0" dirty="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rPr>
              <a:t>methodology</a:t>
            </a:r>
          </a:p>
        </p:txBody>
      </p:sp>
    </p:spTree>
    <p:extLst>
      <p:ext uri="{BB962C8B-B14F-4D97-AF65-F5344CB8AC3E}">
        <p14:creationId xmlns:p14="http://schemas.microsoft.com/office/powerpoint/2010/main" val="16206688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image" Target="../media/image2.jpeg"/></Relationships>
</file>

<file path=ppt/theme/theme1.xml><?xml version="1.0" encoding="utf-8"?>
<a:theme xmlns:a="http://schemas.openxmlformats.org/drawingml/2006/main" name="Oriel">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1_Oriel">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2_Oriel">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3_Oriel">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2">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1210</Words>
  <Application>Microsoft Office PowerPoint</Application>
  <PresentationFormat>On-screen Show (4:3)</PresentationFormat>
  <Paragraphs>180</Paragraphs>
  <Slides>21</Slides>
  <Notes>5</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21</vt:i4>
      </vt:variant>
    </vt:vector>
  </HeadingPairs>
  <TitlesOfParts>
    <vt:vector size="31" baseType="lpstr">
      <vt:lpstr>Arial</vt:lpstr>
      <vt:lpstr>Calibri</vt:lpstr>
      <vt:lpstr>Century Schoolbook</vt:lpstr>
      <vt:lpstr>Times New Roman</vt:lpstr>
      <vt:lpstr>Wingdings</vt:lpstr>
      <vt:lpstr>Wingdings 2</vt:lpstr>
      <vt:lpstr>Oriel</vt:lpstr>
      <vt:lpstr>1_Oriel</vt:lpstr>
      <vt:lpstr>2_Oriel</vt:lpstr>
      <vt:lpstr>3_Oriel</vt:lpstr>
      <vt:lpstr>WHAT WORKS BEST WHEN COMPLETING PRE-BIRTH RISK ASSESSMENTS?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Limitations</vt:lpstr>
      <vt:lpstr>PowerPoint Presentation</vt:lpstr>
      <vt:lpstr>recommendations</vt:lpstr>
      <vt:lpstr>Working together</vt:lpstr>
      <vt:lpstr>Identification of practice issues</vt:lpstr>
      <vt:lpstr>Overview of the next 4 weeks</vt:lpstr>
      <vt:lpstr>PowerPoint Presentation</vt:lpstr>
      <vt:lpstr>PowerPoint Presentation</vt:lpstr>
      <vt:lpstr>How can these concerns impact an unborn baby?</vt:lpstr>
      <vt:lpstr>BONDING WITH UNBORN BABY</vt:lpstr>
      <vt:lpstr>PowerPoint Presentation</vt:lpstr>
      <vt:lpstr> Thank you &amp; Any Questions?  </vt:lpstr>
    </vt:vector>
  </TitlesOfParts>
  <Company>South Eastern H&amp;SC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Sector forum training</dc:title>
  <dc:creator>Hindes, Jane</dc:creator>
  <cp:lastModifiedBy>CPD Officer</cp:lastModifiedBy>
  <cp:revision>15</cp:revision>
  <dcterms:created xsi:type="dcterms:W3CDTF">2019-01-18T11:18:01Z</dcterms:created>
  <dcterms:modified xsi:type="dcterms:W3CDTF">2019-06-11T12:44:00Z</dcterms:modified>
</cp:coreProperties>
</file>