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8" r:id="rId2"/>
    <p:sldId id="265" r:id="rId3"/>
    <p:sldId id="278" r:id="rId4"/>
    <p:sldId id="268" r:id="rId5"/>
    <p:sldId id="266" r:id="rId6"/>
    <p:sldId id="270" r:id="rId7"/>
    <p:sldId id="280" r:id="rId8"/>
    <p:sldId id="283" r:id="rId9"/>
    <p:sldId id="279" r:id="rId10"/>
    <p:sldId id="271" r:id="rId11"/>
    <p:sldId id="282" r:id="rId12"/>
    <p:sldId id="263" r:id="rId13"/>
    <p:sldId id="276" r:id="rId14"/>
    <p:sldId id="284" r:id="rId15"/>
    <p:sldId id="2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814" autoAdjust="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3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5D2066-1829-4525-9F6D-8FF0DE51CCF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586BF7A-EEA2-43F9-8303-42ABC4D7888B}">
      <dgm:prSet custT="1"/>
      <dgm:spPr/>
      <dgm:t>
        <a:bodyPr/>
        <a:lstStyle/>
        <a:p>
          <a:pPr rtl="0"/>
          <a:r>
            <a:rPr lang="en-IE" sz="2400" b="0" dirty="0">
              <a:latin typeface="Times New Roman" pitchFamily="18" charset="0"/>
              <a:cs typeface="Times New Roman" pitchFamily="18" charset="0"/>
            </a:rPr>
            <a:t>There has been a </a:t>
          </a:r>
          <a:r>
            <a:rPr lang="en-IE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global shift </a:t>
          </a:r>
          <a:r>
            <a:rPr lang="en-IE" sz="2400" b="0" dirty="0">
              <a:latin typeface="Times New Roman" pitchFamily="18" charset="0"/>
              <a:cs typeface="Times New Roman" pitchFamily="18" charset="0"/>
            </a:rPr>
            <a:t>since the 1990s on how </a:t>
          </a:r>
          <a:r>
            <a:rPr lang="en-IE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Recovery is conceptualised </a:t>
          </a:r>
        </a:p>
      </dgm:t>
    </dgm:pt>
    <dgm:pt modelId="{92F4100B-441A-4532-8C43-8BD9B5415389}" type="parTrans" cxnId="{12AC77DF-38DA-4D9C-936E-3D15AF336831}">
      <dgm:prSet/>
      <dgm:spPr/>
      <dgm:t>
        <a:bodyPr/>
        <a:lstStyle/>
        <a:p>
          <a:endParaRPr lang="en-IE"/>
        </a:p>
      </dgm:t>
    </dgm:pt>
    <dgm:pt modelId="{9AD157D1-68E1-46D8-AB33-AFF59E290F5A}" type="sibTrans" cxnId="{12AC77DF-38DA-4D9C-936E-3D15AF336831}">
      <dgm:prSet/>
      <dgm:spPr/>
      <dgm:t>
        <a:bodyPr/>
        <a:lstStyle/>
        <a:p>
          <a:endParaRPr lang="en-IE"/>
        </a:p>
      </dgm:t>
    </dgm:pt>
    <dgm:pt modelId="{B5B8C472-6029-439E-8AEE-B7210C0ACB27}">
      <dgm:prSet/>
      <dgm:spPr/>
      <dgm:t>
        <a:bodyPr/>
        <a:lstStyle/>
        <a:p>
          <a:pPr rtl="0"/>
          <a:r>
            <a:rPr lang="en-IE" b="0" i="0" dirty="0">
              <a:latin typeface="Times New Roman" pitchFamily="18" charset="0"/>
              <a:cs typeface="Times New Roman" pitchFamily="18" charset="0"/>
            </a:rPr>
            <a:t>A Vision for Change 2006 - </a:t>
          </a:r>
          <a:r>
            <a:rPr lang="en-IE" b="0" dirty="0">
              <a:latin typeface="Times New Roman" pitchFamily="18" charset="0"/>
              <a:cs typeface="Times New Roman" pitchFamily="18" charset="0"/>
            </a:rPr>
            <a:t>The concept of </a:t>
          </a:r>
          <a:r>
            <a:rPr lang="en-IE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recovery</a:t>
          </a:r>
          <a:r>
            <a:rPr lang="en-IE" b="0" dirty="0">
              <a:latin typeface="Times New Roman" pitchFamily="18" charset="0"/>
              <a:cs typeface="Times New Roman" pitchFamily="18" charset="0"/>
            </a:rPr>
            <a:t> is viewed as an </a:t>
          </a:r>
          <a:r>
            <a:rPr lang="en-IE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individualised journey </a:t>
          </a:r>
        </a:p>
      </dgm:t>
    </dgm:pt>
    <dgm:pt modelId="{FE821D99-E764-4D6E-A481-E6055DFFBFC1}" type="parTrans" cxnId="{8CEC355C-1585-45BF-AC85-FCD64CA9ECDC}">
      <dgm:prSet/>
      <dgm:spPr/>
      <dgm:t>
        <a:bodyPr/>
        <a:lstStyle/>
        <a:p>
          <a:endParaRPr lang="en-IE"/>
        </a:p>
      </dgm:t>
    </dgm:pt>
    <dgm:pt modelId="{EEE4E0D9-0393-430E-AD56-24EC0EE5BD90}" type="sibTrans" cxnId="{8CEC355C-1585-45BF-AC85-FCD64CA9ECDC}">
      <dgm:prSet/>
      <dgm:spPr/>
      <dgm:t>
        <a:bodyPr/>
        <a:lstStyle/>
        <a:p>
          <a:endParaRPr lang="en-IE"/>
        </a:p>
      </dgm:t>
    </dgm:pt>
    <dgm:pt modelId="{E49CE48F-93D0-4B2F-B9BA-19427DE39E76}">
      <dgm:prSet custT="1"/>
      <dgm:spPr/>
      <dgm:t>
        <a:bodyPr/>
        <a:lstStyle/>
        <a:p>
          <a:pPr algn="ctr" rtl="0"/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Underpinned by a set of principles: </a:t>
          </a:r>
        </a:p>
      </dgm:t>
    </dgm:pt>
    <dgm:pt modelId="{15030686-5EA6-4650-B498-9911955A96ED}" type="parTrans" cxnId="{DBDC9ACB-7606-4CF3-8BC5-F29A915C8287}">
      <dgm:prSet/>
      <dgm:spPr/>
      <dgm:t>
        <a:bodyPr/>
        <a:lstStyle/>
        <a:p>
          <a:endParaRPr lang="en-IE"/>
        </a:p>
      </dgm:t>
    </dgm:pt>
    <dgm:pt modelId="{C748FB2A-0D6A-494E-BF4E-9923EB0C6915}" type="sibTrans" cxnId="{DBDC9ACB-7606-4CF3-8BC5-F29A915C8287}">
      <dgm:prSet/>
      <dgm:spPr/>
      <dgm:t>
        <a:bodyPr/>
        <a:lstStyle/>
        <a:p>
          <a:endParaRPr lang="en-IE"/>
        </a:p>
      </dgm:t>
    </dgm:pt>
    <dgm:pt modelId="{02476713-BA47-438B-AEB7-CFA950B31AAF}">
      <dgm:prSet custT="1"/>
      <dgm:spPr/>
      <dgm:t>
        <a:bodyPr/>
        <a:lstStyle/>
        <a:p>
          <a:pPr algn="l" rtl="0"/>
          <a:r>
            <a:rPr lang="en-IE" sz="2000" dirty="0">
              <a:latin typeface="Times New Roman" pitchFamily="18" charset="0"/>
              <a:cs typeface="Times New Roman" pitchFamily="18" charset="0"/>
            </a:rPr>
            <a:t>Connectedness</a:t>
          </a:r>
        </a:p>
      </dgm:t>
    </dgm:pt>
    <dgm:pt modelId="{5CF88ED5-92BA-4433-B60A-FB9F1FD36315}" type="parTrans" cxnId="{72ED5D3E-6AB5-48E3-A4C8-3384FF2E1C31}">
      <dgm:prSet/>
      <dgm:spPr/>
      <dgm:t>
        <a:bodyPr/>
        <a:lstStyle/>
        <a:p>
          <a:endParaRPr lang="en-IE"/>
        </a:p>
      </dgm:t>
    </dgm:pt>
    <dgm:pt modelId="{5B671110-6D5A-4BEB-9E0E-F8C0A3446FBA}" type="sibTrans" cxnId="{72ED5D3E-6AB5-48E3-A4C8-3384FF2E1C31}">
      <dgm:prSet/>
      <dgm:spPr/>
      <dgm:t>
        <a:bodyPr/>
        <a:lstStyle/>
        <a:p>
          <a:endParaRPr lang="en-IE"/>
        </a:p>
      </dgm:t>
    </dgm:pt>
    <dgm:pt modelId="{DB282D1B-49B7-4650-A136-5882C7077CEA}">
      <dgm:prSet custT="1"/>
      <dgm:spPr/>
      <dgm:t>
        <a:bodyPr/>
        <a:lstStyle/>
        <a:p>
          <a:pPr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Most recent Irish policy document – </a:t>
          </a:r>
          <a:r>
            <a:rPr lang="en-IE" sz="2000" b="1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“A National Framework for Recovery in Mental Health 2018-2020” </a:t>
          </a:r>
        </a:p>
      </dgm:t>
    </dgm:pt>
    <dgm:pt modelId="{8CBE38D2-CB4C-4A75-905C-B9D428BADA4E}" type="parTrans" cxnId="{63D91D20-AA3C-40E3-8BF7-007BB09B9B27}">
      <dgm:prSet/>
      <dgm:spPr/>
      <dgm:t>
        <a:bodyPr/>
        <a:lstStyle/>
        <a:p>
          <a:endParaRPr lang="en-IE"/>
        </a:p>
      </dgm:t>
    </dgm:pt>
    <dgm:pt modelId="{BF26FF6A-8FD7-4129-ABAD-88E8E3E6C47A}" type="sibTrans" cxnId="{63D91D20-AA3C-40E3-8BF7-007BB09B9B27}">
      <dgm:prSet/>
      <dgm:spPr/>
      <dgm:t>
        <a:bodyPr/>
        <a:lstStyle/>
        <a:p>
          <a:endParaRPr lang="en-IE"/>
        </a:p>
      </dgm:t>
    </dgm:pt>
    <dgm:pt modelId="{FB565FEB-06AC-40BC-A751-C3CEA1D142BA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en-IE" sz="2400" b="1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This study aims to explore if  a person who is no longer acutely unwell can actually take ownership of their recovery plan through the perspective of social constructionism. </a:t>
          </a:r>
        </a:p>
      </dgm:t>
    </dgm:pt>
    <dgm:pt modelId="{8B5BC08A-F188-486E-95DA-CA81D7E6D3E0}" type="parTrans" cxnId="{A2D5831A-376F-494B-8AE1-C4BEF3ED99CE}">
      <dgm:prSet/>
      <dgm:spPr/>
      <dgm:t>
        <a:bodyPr/>
        <a:lstStyle/>
        <a:p>
          <a:endParaRPr lang="en-IE"/>
        </a:p>
      </dgm:t>
    </dgm:pt>
    <dgm:pt modelId="{44F84F2B-3EE2-4BFF-A53C-B325E77A1446}" type="sibTrans" cxnId="{A2D5831A-376F-494B-8AE1-C4BEF3ED99CE}">
      <dgm:prSet/>
      <dgm:spPr/>
      <dgm:t>
        <a:bodyPr/>
        <a:lstStyle/>
        <a:p>
          <a:endParaRPr lang="en-IE"/>
        </a:p>
      </dgm:t>
    </dgm:pt>
    <dgm:pt modelId="{9FC02ECD-26D8-4FEF-91BC-ECF519B792E2}">
      <dgm:prSet custT="1"/>
      <dgm:spPr/>
      <dgm:t>
        <a:bodyPr/>
        <a:lstStyle/>
        <a:p>
          <a:pPr algn="l" rtl="0"/>
          <a:r>
            <a:rPr lang="en-IE" sz="2000" dirty="0">
              <a:latin typeface="Times New Roman" pitchFamily="18" charset="0"/>
              <a:cs typeface="Times New Roman" pitchFamily="18" charset="0"/>
            </a:rPr>
            <a:t>Hope</a:t>
          </a:r>
        </a:p>
      </dgm:t>
    </dgm:pt>
    <dgm:pt modelId="{C0108ED9-5849-4A1A-99B3-DFC4C42D7B50}" type="parTrans" cxnId="{3AD19D06-F36C-4ADA-BDD6-0D82C50026F5}">
      <dgm:prSet/>
      <dgm:spPr/>
      <dgm:t>
        <a:bodyPr/>
        <a:lstStyle/>
        <a:p>
          <a:endParaRPr lang="en-IE"/>
        </a:p>
      </dgm:t>
    </dgm:pt>
    <dgm:pt modelId="{7F57CC6D-6788-45AB-B5D0-DF94858995C0}" type="sibTrans" cxnId="{3AD19D06-F36C-4ADA-BDD6-0D82C50026F5}">
      <dgm:prSet/>
      <dgm:spPr/>
      <dgm:t>
        <a:bodyPr/>
        <a:lstStyle/>
        <a:p>
          <a:endParaRPr lang="en-IE"/>
        </a:p>
      </dgm:t>
    </dgm:pt>
    <dgm:pt modelId="{ECBEB648-5053-44AA-A562-49A68E4B0EBF}">
      <dgm:prSet custT="1"/>
      <dgm:spPr/>
      <dgm:t>
        <a:bodyPr/>
        <a:lstStyle/>
        <a:p>
          <a:pPr algn="l" rtl="0"/>
          <a:r>
            <a:rPr lang="en-IE" sz="2000" dirty="0">
              <a:latin typeface="Times New Roman" pitchFamily="18" charset="0"/>
              <a:cs typeface="Times New Roman" pitchFamily="18" charset="0"/>
            </a:rPr>
            <a:t>Identity</a:t>
          </a:r>
        </a:p>
      </dgm:t>
    </dgm:pt>
    <dgm:pt modelId="{889085A7-36A0-48ED-825E-DDD635A00F2C}" type="parTrans" cxnId="{ADE4BD4F-3024-40FC-8F33-BAD847E35F83}">
      <dgm:prSet/>
      <dgm:spPr/>
      <dgm:t>
        <a:bodyPr/>
        <a:lstStyle/>
        <a:p>
          <a:endParaRPr lang="en-IE"/>
        </a:p>
      </dgm:t>
    </dgm:pt>
    <dgm:pt modelId="{7CD9FE4D-A872-464C-A8EF-0B9A64769DE4}" type="sibTrans" cxnId="{ADE4BD4F-3024-40FC-8F33-BAD847E35F83}">
      <dgm:prSet/>
      <dgm:spPr/>
      <dgm:t>
        <a:bodyPr/>
        <a:lstStyle/>
        <a:p>
          <a:endParaRPr lang="en-IE"/>
        </a:p>
      </dgm:t>
    </dgm:pt>
    <dgm:pt modelId="{4E39565E-60C7-4036-AA1C-F34503CC4CCA}">
      <dgm:prSet custT="1"/>
      <dgm:spPr/>
      <dgm:t>
        <a:bodyPr/>
        <a:lstStyle/>
        <a:p>
          <a:pPr algn="l" rtl="0"/>
          <a:r>
            <a:rPr lang="en-IE" sz="2000" dirty="0">
              <a:latin typeface="Times New Roman" pitchFamily="18" charset="0"/>
              <a:cs typeface="Times New Roman" pitchFamily="18" charset="0"/>
            </a:rPr>
            <a:t>Meaningful</a:t>
          </a:r>
          <a:r>
            <a:rPr lang="en-IE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dirty="0">
              <a:latin typeface="Times New Roman" pitchFamily="18" charset="0"/>
              <a:cs typeface="Times New Roman" pitchFamily="18" charset="0"/>
            </a:rPr>
            <a:t>Role</a:t>
          </a:r>
        </a:p>
      </dgm:t>
    </dgm:pt>
    <dgm:pt modelId="{5CEDAF1B-3B1E-4DC2-B4D7-54ECBE123E96}" type="parTrans" cxnId="{9B228E79-B2C9-432B-8329-50E38D22BD13}">
      <dgm:prSet/>
      <dgm:spPr/>
      <dgm:t>
        <a:bodyPr/>
        <a:lstStyle/>
        <a:p>
          <a:endParaRPr lang="en-IE"/>
        </a:p>
      </dgm:t>
    </dgm:pt>
    <dgm:pt modelId="{1774927A-992D-4BDB-AF04-557C71BFB389}" type="sibTrans" cxnId="{9B228E79-B2C9-432B-8329-50E38D22BD13}">
      <dgm:prSet/>
      <dgm:spPr/>
      <dgm:t>
        <a:bodyPr/>
        <a:lstStyle/>
        <a:p>
          <a:endParaRPr lang="en-IE"/>
        </a:p>
      </dgm:t>
    </dgm:pt>
    <dgm:pt modelId="{A5BD78D9-3294-4598-AD55-255C0D8A616A}">
      <dgm:prSet custT="1"/>
      <dgm:spPr/>
      <dgm:t>
        <a:bodyPr/>
        <a:lstStyle/>
        <a:p>
          <a:pPr algn="l" rtl="0"/>
          <a:r>
            <a:rPr lang="en-IE" sz="2000" dirty="0">
              <a:latin typeface="Times New Roman" pitchFamily="18" charset="0"/>
              <a:cs typeface="Times New Roman" pitchFamily="18" charset="0"/>
            </a:rPr>
            <a:t>Empowerment</a:t>
          </a:r>
          <a:r>
            <a:rPr lang="en-IE" sz="2000" b="0" dirty="0">
              <a:latin typeface="Times New Roman" pitchFamily="18" charset="0"/>
              <a:cs typeface="Times New Roman" pitchFamily="18" charset="0"/>
            </a:rPr>
            <a:t> (Slade 2011)</a:t>
          </a:r>
          <a:endParaRPr lang="en-IE" sz="2000" dirty="0">
            <a:latin typeface="Times New Roman" pitchFamily="18" charset="0"/>
            <a:cs typeface="Times New Roman" pitchFamily="18" charset="0"/>
          </a:endParaRPr>
        </a:p>
      </dgm:t>
    </dgm:pt>
    <dgm:pt modelId="{41C236DD-47C4-47C0-AE6E-5D6BA75FB70B}" type="parTrans" cxnId="{5737A480-1BA9-4EF8-9DE8-D186857B2B61}">
      <dgm:prSet/>
      <dgm:spPr/>
      <dgm:t>
        <a:bodyPr/>
        <a:lstStyle/>
        <a:p>
          <a:endParaRPr lang="en-IE"/>
        </a:p>
      </dgm:t>
    </dgm:pt>
    <dgm:pt modelId="{D737E891-B1A0-4A2B-9BB6-8217EE5C9B72}" type="sibTrans" cxnId="{5737A480-1BA9-4EF8-9DE8-D186857B2B61}">
      <dgm:prSet/>
      <dgm:spPr/>
      <dgm:t>
        <a:bodyPr/>
        <a:lstStyle/>
        <a:p>
          <a:endParaRPr lang="en-IE"/>
        </a:p>
      </dgm:t>
    </dgm:pt>
    <dgm:pt modelId="{EDCAC4B9-C61E-49EA-B8C5-6D782167B1F3}" type="pres">
      <dgm:prSet presAssocID="{655D2066-1829-4525-9F6D-8FF0DE51CCFE}" presName="diagram" presStyleCnt="0">
        <dgm:presLayoutVars>
          <dgm:dir/>
          <dgm:resizeHandles val="exact"/>
        </dgm:presLayoutVars>
      </dgm:prSet>
      <dgm:spPr/>
    </dgm:pt>
    <dgm:pt modelId="{FF16EDC9-1D0C-4C9D-8EFD-D8DBD877EB9D}" type="pres">
      <dgm:prSet presAssocID="{2586BF7A-EEA2-43F9-8303-42ABC4D7888B}" presName="node" presStyleLbl="node1" presStyleIdx="0" presStyleCnt="5" custScaleX="118331" custScaleY="123687">
        <dgm:presLayoutVars>
          <dgm:bulletEnabled val="1"/>
        </dgm:presLayoutVars>
      </dgm:prSet>
      <dgm:spPr/>
    </dgm:pt>
    <dgm:pt modelId="{AA9CB6B3-8EEA-4941-A240-D16BDC8639E0}" type="pres">
      <dgm:prSet presAssocID="{9AD157D1-68E1-46D8-AB33-AFF59E290F5A}" presName="sibTrans" presStyleLbl="sibTrans2D1" presStyleIdx="0" presStyleCnt="4"/>
      <dgm:spPr/>
    </dgm:pt>
    <dgm:pt modelId="{0FC341FA-F1FE-4106-A045-BB9AC0D8EC41}" type="pres">
      <dgm:prSet presAssocID="{9AD157D1-68E1-46D8-AB33-AFF59E290F5A}" presName="connectorText" presStyleLbl="sibTrans2D1" presStyleIdx="0" presStyleCnt="4"/>
      <dgm:spPr/>
    </dgm:pt>
    <dgm:pt modelId="{2F669CA9-5188-482B-B489-BB4F5D580CD9}" type="pres">
      <dgm:prSet presAssocID="{B5B8C472-6029-439E-8AEE-B7210C0ACB27}" presName="node" presStyleLbl="node1" presStyleIdx="1" presStyleCnt="5" custScaleX="121969" custScaleY="129554">
        <dgm:presLayoutVars>
          <dgm:bulletEnabled val="1"/>
        </dgm:presLayoutVars>
      </dgm:prSet>
      <dgm:spPr/>
    </dgm:pt>
    <dgm:pt modelId="{A7AAF02A-9B38-4AFB-ABBF-4927DC418003}" type="pres">
      <dgm:prSet presAssocID="{EEE4E0D9-0393-430E-AD56-24EC0EE5BD90}" presName="sibTrans" presStyleLbl="sibTrans2D1" presStyleIdx="1" presStyleCnt="4"/>
      <dgm:spPr/>
    </dgm:pt>
    <dgm:pt modelId="{70CB323B-F7BE-4121-BF9C-E46563F21BBF}" type="pres">
      <dgm:prSet presAssocID="{EEE4E0D9-0393-430E-AD56-24EC0EE5BD90}" presName="connectorText" presStyleLbl="sibTrans2D1" presStyleIdx="1" presStyleCnt="4"/>
      <dgm:spPr/>
    </dgm:pt>
    <dgm:pt modelId="{2CA3430D-5B36-4D8C-A831-1A3778F9EF89}" type="pres">
      <dgm:prSet presAssocID="{E49CE48F-93D0-4B2F-B9BA-19427DE39E76}" presName="node" presStyleLbl="node1" presStyleIdx="2" presStyleCnt="5" custScaleX="116807" custScaleY="206449">
        <dgm:presLayoutVars>
          <dgm:bulletEnabled val="1"/>
        </dgm:presLayoutVars>
      </dgm:prSet>
      <dgm:spPr/>
    </dgm:pt>
    <dgm:pt modelId="{9F0A378C-EEA5-44D0-B052-C39D354FB00A}" type="pres">
      <dgm:prSet presAssocID="{C748FB2A-0D6A-494E-BF4E-9923EB0C6915}" presName="sibTrans" presStyleLbl="sibTrans2D1" presStyleIdx="2" presStyleCnt="4"/>
      <dgm:spPr/>
    </dgm:pt>
    <dgm:pt modelId="{29062BC6-F735-40B7-B81F-2353FFCD22D9}" type="pres">
      <dgm:prSet presAssocID="{C748FB2A-0D6A-494E-BF4E-9923EB0C6915}" presName="connectorText" presStyleLbl="sibTrans2D1" presStyleIdx="2" presStyleCnt="4"/>
      <dgm:spPr/>
    </dgm:pt>
    <dgm:pt modelId="{D38548D9-91F2-4509-BFBC-C1D78DE1C9FC}" type="pres">
      <dgm:prSet presAssocID="{DB282D1B-49B7-4650-A136-5882C7077CEA}" presName="node" presStyleLbl="node1" presStyleIdx="3" presStyleCnt="5" custScaleX="128855" custScaleY="156392">
        <dgm:presLayoutVars>
          <dgm:bulletEnabled val="1"/>
        </dgm:presLayoutVars>
      </dgm:prSet>
      <dgm:spPr/>
    </dgm:pt>
    <dgm:pt modelId="{DE9A5D69-1562-401B-993E-EEFA20832F21}" type="pres">
      <dgm:prSet presAssocID="{BF26FF6A-8FD7-4129-ABAD-88E8E3E6C47A}" presName="sibTrans" presStyleLbl="sibTrans2D1" presStyleIdx="3" presStyleCnt="4"/>
      <dgm:spPr/>
    </dgm:pt>
    <dgm:pt modelId="{DCC6561A-35D1-423D-BAD3-C3DF834DBDED}" type="pres">
      <dgm:prSet presAssocID="{BF26FF6A-8FD7-4129-ABAD-88E8E3E6C47A}" presName="connectorText" presStyleLbl="sibTrans2D1" presStyleIdx="3" presStyleCnt="4"/>
      <dgm:spPr/>
    </dgm:pt>
    <dgm:pt modelId="{BF12B149-32BC-4261-927E-CC67A8E5D4AC}" type="pres">
      <dgm:prSet presAssocID="{FB565FEB-06AC-40BC-A751-C3CEA1D142BA}" presName="node" presStyleLbl="node1" presStyleIdx="4" presStyleCnt="5" custScaleX="263529" custScaleY="165177" custLinFactNeighborX="-715" custLinFactNeighborY="-5955">
        <dgm:presLayoutVars>
          <dgm:bulletEnabled val="1"/>
        </dgm:presLayoutVars>
      </dgm:prSet>
      <dgm:spPr/>
    </dgm:pt>
  </dgm:ptLst>
  <dgm:cxnLst>
    <dgm:cxn modelId="{3AD19D06-F36C-4ADA-BDD6-0D82C50026F5}" srcId="{E49CE48F-93D0-4B2F-B9BA-19427DE39E76}" destId="{9FC02ECD-26D8-4FEF-91BC-ECF519B792E2}" srcOrd="1" destOrd="0" parTransId="{C0108ED9-5849-4A1A-99B3-DFC4C42D7B50}" sibTransId="{7F57CC6D-6788-45AB-B5D0-DF94858995C0}"/>
    <dgm:cxn modelId="{A2D5831A-376F-494B-8AE1-C4BEF3ED99CE}" srcId="{655D2066-1829-4525-9F6D-8FF0DE51CCFE}" destId="{FB565FEB-06AC-40BC-A751-C3CEA1D142BA}" srcOrd="4" destOrd="0" parTransId="{8B5BC08A-F188-486E-95DA-CA81D7E6D3E0}" sibTransId="{44F84F2B-3EE2-4BFF-A53C-B325E77A1446}"/>
    <dgm:cxn modelId="{63D91D20-AA3C-40E3-8BF7-007BB09B9B27}" srcId="{655D2066-1829-4525-9F6D-8FF0DE51CCFE}" destId="{DB282D1B-49B7-4650-A136-5882C7077CEA}" srcOrd="3" destOrd="0" parTransId="{8CBE38D2-CB4C-4A75-905C-B9D428BADA4E}" sibTransId="{BF26FF6A-8FD7-4129-ABAD-88E8E3E6C47A}"/>
    <dgm:cxn modelId="{8E909B37-68D2-45B4-A22E-C9774272EDB0}" type="presOf" srcId="{2586BF7A-EEA2-43F9-8303-42ABC4D7888B}" destId="{FF16EDC9-1D0C-4C9D-8EFD-D8DBD877EB9D}" srcOrd="0" destOrd="0" presId="urn:microsoft.com/office/officeart/2005/8/layout/process5"/>
    <dgm:cxn modelId="{A067F33D-73BF-4FD4-B407-E8C0BB5E83F4}" type="presOf" srcId="{DB282D1B-49B7-4650-A136-5882C7077CEA}" destId="{D38548D9-91F2-4509-BFBC-C1D78DE1C9FC}" srcOrd="0" destOrd="0" presId="urn:microsoft.com/office/officeart/2005/8/layout/process5"/>
    <dgm:cxn modelId="{72ED5D3E-6AB5-48E3-A4C8-3384FF2E1C31}" srcId="{E49CE48F-93D0-4B2F-B9BA-19427DE39E76}" destId="{02476713-BA47-438B-AEB7-CFA950B31AAF}" srcOrd="0" destOrd="0" parTransId="{5CF88ED5-92BA-4433-B60A-FB9F1FD36315}" sibTransId="{5B671110-6D5A-4BEB-9E0E-F8C0A3446FBA}"/>
    <dgm:cxn modelId="{8CEC355C-1585-45BF-AC85-FCD64CA9ECDC}" srcId="{655D2066-1829-4525-9F6D-8FF0DE51CCFE}" destId="{B5B8C472-6029-439E-8AEE-B7210C0ACB27}" srcOrd="1" destOrd="0" parTransId="{FE821D99-E764-4D6E-A481-E6055DFFBFC1}" sibTransId="{EEE4E0D9-0393-430E-AD56-24EC0EE5BD90}"/>
    <dgm:cxn modelId="{E488286A-31CB-4CDA-8A5A-708C31380319}" type="presOf" srcId="{EEE4E0D9-0393-430E-AD56-24EC0EE5BD90}" destId="{A7AAF02A-9B38-4AFB-ABBF-4927DC418003}" srcOrd="0" destOrd="0" presId="urn:microsoft.com/office/officeart/2005/8/layout/process5"/>
    <dgm:cxn modelId="{D216876B-F13B-4B15-A1CA-66AC28018F98}" type="presOf" srcId="{BF26FF6A-8FD7-4129-ABAD-88E8E3E6C47A}" destId="{DCC6561A-35D1-423D-BAD3-C3DF834DBDED}" srcOrd="1" destOrd="0" presId="urn:microsoft.com/office/officeart/2005/8/layout/process5"/>
    <dgm:cxn modelId="{0053596D-DA7D-4AC8-8BFD-74FC5121A655}" type="presOf" srcId="{BF26FF6A-8FD7-4129-ABAD-88E8E3E6C47A}" destId="{DE9A5D69-1562-401B-993E-EEFA20832F21}" srcOrd="0" destOrd="0" presId="urn:microsoft.com/office/officeart/2005/8/layout/process5"/>
    <dgm:cxn modelId="{ADE4BD4F-3024-40FC-8F33-BAD847E35F83}" srcId="{E49CE48F-93D0-4B2F-B9BA-19427DE39E76}" destId="{ECBEB648-5053-44AA-A562-49A68E4B0EBF}" srcOrd="2" destOrd="0" parTransId="{889085A7-36A0-48ED-825E-DDD635A00F2C}" sibTransId="{7CD9FE4D-A872-464C-A8EF-0B9A64769DE4}"/>
    <dgm:cxn modelId="{AFD41A70-6B0A-4BC5-8433-F5897C624E31}" type="presOf" srcId="{EEE4E0D9-0393-430E-AD56-24EC0EE5BD90}" destId="{70CB323B-F7BE-4121-BF9C-E46563F21BBF}" srcOrd="1" destOrd="0" presId="urn:microsoft.com/office/officeart/2005/8/layout/process5"/>
    <dgm:cxn modelId="{EDB2A554-5BBE-4F3B-81FC-D09D516F44A9}" type="presOf" srcId="{C748FB2A-0D6A-494E-BF4E-9923EB0C6915}" destId="{29062BC6-F735-40B7-B81F-2353FFCD22D9}" srcOrd="1" destOrd="0" presId="urn:microsoft.com/office/officeart/2005/8/layout/process5"/>
    <dgm:cxn modelId="{9B228E79-B2C9-432B-8329-50E38D22BD13}" srcId="{E49CE48F-93D0-4B2F-B9BA-19427DE39E76}" destId="{4E39565E-60C7-4036-AA1C-F34503CC4CCA}" srcOrd="3" destOrd="0" parTransId="{5CEDAF1B-3B1E-4DC2-B4D7-54ECBE123E96}" sibTransId="{1774927A-992D-4BDB-AF04-557C71BFB389}"/>
    <dgm:cxn modelId="{ED0A587C-1868-452A-B821-C57B078A0945}" type="presOf" srcId="{02476713-BA47-438B-AEB7-CFA950B31AAF}" destId="{2CA3430D-5B36-4D8C-A831-1A3778F9EF89}" srcOrd="0" destOrd="1" presId="urn:microsoft.com/office/officeart/2005/8/layout/process5"/>
    <dgm:cxn modelId="{B5EADB7F-3855-4DE9-8A2A-67D03015C3FE}" type="presOf" srcId="{ECBEB648-5053-44AA-A562-49A68E4B0EBF}" destId="{2CA3430D-5B36-4D8C-A831-1A3778F9EF89}" srcOrd="0" destOrd="3" presId="urn:microsoft.com/office/officeart/2005/8/layout/process5"/>
    <dgm:cxn modelId="{5737A480-1BA9-4EF8-9DE8-D186857B2B61}" srcId="{E49CE48F-93D0-4B2F-B9BA-19427DE39E76}" destId="{A5BD78D9-3294-4598-AD55-255C0D8A616A}" srcOrd="4" destOrd="0" parTransId="{41C236DD-47C4-47C0-AE6E-5D6BA75FB70B}" sibTransId="{D737E891-B1A0-4A2B-9BB6-8217EE5C9B72}"/>
    <dgm:cxn modelId="{87111382-A4EE-420D-A224-9461EFF02374}" type="presOf" srcId="{9AD157D1-68E1-46D8-AB33-AFF59E290F5A}" destId="{AA9CB6B3-8EEA-4941-A240-D16BDC8639E0}" srcOrd="0" destOrd="0" presId="urn:microsoft.com/office/officeart/2005/8/layout/process5"/>
    <dgm:cxn modelId="{47010E87-D90C-4266-B830-B86A302F225D}" type="presOf" srcId="{C748FB2A-0D6A-494E-BF4E-9923EB0C6915}" destId="{9F0A378C-EEA5-44D0-B052-C39D354FB00A}" srcOrd="0" destOrd="0" presId="urn:microsoft.com/office/officeart/2005/8/layout/process5"/>
    <dgm:cxn modelId="{D116A987-DC21-4F3D-B01F-1C0668033FFE}" type="presOf" srcId="{A5BD78D9-3294-4598-AD55-255C0D8A616A}" destId="{2CA3430D-5B36-4D8C-A831-1A3778F9EF89}" srcOrd="0" destOrd="5" presId="urn:microsoft.com/office/officeart/2005/8/layout/process5"/>
    <dgm:cxn modelId="{D9D4C788-4223-466D-BFBF-C895E68FD3CD}" type="presOf" srcId="{E49CE48F-93D0-4B2F-B9BA-19427DE39E76}" destId="{2CA3430D-5B36-4D8C-A831-1A3778F9EF89}" srcOrd="0" destOrd="0" presId="urn:microsoft.com/office/officeart/2005/8/layout/process5"/>
    <dgm:cxn modelId="{B8A72F9A-302F-4557-938F-905968285AA6}" type="presOf" srcId="{4E39565E-60C7-4036-AA1C-F34503CC4CCA}" destId="{2CA3430D-5B36-4D8C-A831-1A3778F9EF89}" srcOrd="0" destOrd="4" presId="urn:microsoft.com/office/officeart/2005/8/layout/process5"/>
    <dgm:cxn modelId="{13871A9E-7C21-4CCB-8BBA-B19EA86E7484}" type="presOf" srcId="{FB565FEB-06AC-40BC-A751-C3CEA1D142BA}" destId="{BF12B149-32BC-4261-927E-CC67A8E5D4AC}" srcOrd="0" destOrd="0" presId="urn:microsoft.com/office/officeart/2005/8/layout/process5"/>
    <dgm:cxn modelId="{7E6C88AF-FC60-4B99-821E-7F44FBD48062}" type="presOf" srcId="{655D2066-1829-4525-9F6D-8FF0DE51CCFE}" destId="{EDCAC4B9-C61E-49EA-B8C5-6D782167B1F3}" srcOrd="0" destOrd="0" presId="urn:microsoft.com/office/officeart/2005/8/layout/process5"/>
    <dgm:cxn modelId="{D53C2FC5-A0EE-4D4E-8B23-72E141D49BEA}" type="presOf" srcId="{B5B8C472-6029-439E-8AEE-B7210C0ACB27}" destId="{2F669CA9-5188-482B-B489-BB4F5D580CD9}" srcOrd="0" destOrd="0" presId="urn:microsoft.com/office/officeart/2005/8/layout/process5"/>
    <dgm:cxn modelId="{DBDC9ACB-7606-4CF3-8BC5-F29A915C8287}" srcId="{655D2066-1829-4525-9F6D-8FF0DE51CCFE}" destId="{E49CE48F-93D0-4B2F-B9BA-19427DE39E76}" srcOrd="2" destOrd="0" parTransId="{15030686-5EA6-4650-B498-9911955A96ED}" sibTransId="{C748FB2A-0D6A-494E-BF4E-9923EB0C6915}"/>
    <dgm:cxn modelId="{7AC8C0D5-CB26-4DE7-834D-596731C68B7C}" type="presOf" srcId="{9FC02ECD-26D8-4FEF-91BC-ECF519B792E2}" destId="{2CA3430D-5B36-4D8C-A831-1A3778F9EF89}" srcOrd="0" destOrd="2" presId="urn:microsoft.com/office/officeart/2005/8/layout/process5"/>
    <dgm:cxn modelId="{12AC77DF-38DA-4D9C-936E-3D15AF336831}" srcId="{655D2066-1829-4525-9F6D-8FF0DE51CCFE}" destId="{2586BF7A-EEA2-43F9-8303-42ABC4D7888B}" srcOrd="0" destOrd="0" parTransId="{92F4100B-441A-4532-8C43-8BD9B5415389}" sibTransId="{9AD157D1-68E1-46D8-AB33-AFF59E290F5A}"/>
    <dgm:cxn modelId="{A15D25F5-5234-45FA-9174-A872664F9515}" type="presOf" srcId="{9AD157D1-68E1-46D8-AB33-AFF59E290F5A}" destId="{0FC341FA-F1FE-4106-A045-BB9AC0D8EC41}" srcOrd="1" destOrd="0" presId="urn:microsoft.com/office/officeart/2005/8/layout/process5"/>
    <dgm:cxn modelId="{DAA8947E-C34C-4540-936D-5E8F4949E006}" type="presParOf" srcId="{EDCAC4B9-C61E-49EA-B8C5-6D782167B1F3}" destId="{FF16EDC9-1D0C-4C9D-8EFD-D8DBD877EB9D}" srcOrd="0" destOrd="0" presId="urn:microsoft.com/office/officeart/2005/8/layout/process5"/>
    <dgm:cxn modelId="{CBACA99A-103A-44B4-B933-46C109A3C4E6}" type="presParOf" srcId="{EDCAC4B9-C61E-49EA-B8C5-6D782167B1F3}" destId="{AA9CB6B3-8EEA-4941-A240-D16BDC8639E0}" srcOrd="1" destOrd="0" presId="urn:microsoft.com/office/officeart/2005/8/layout/process5"/>
    <dgm:cxn modelId="{91A6B5FB-B7C9-4DCD-83E9-400C10C65460}" type="presParOf" srcId="{AA9CB6B3-8EEA-4941-A240-D16BDC8639E0}" destId="{0FC341FA-F1FE-4106-A045-BB9AC0D8EC41}" srcOrd="0" destOrd="0" presId="urn:microsoft.com/office/officeart/2005/8/layout/process5"/>
    <dgm:cxn modelId="{8B9EE166-16E9-4537-A2FC-44163E77419C}" type="presParOf" srcId="{EDCAC4B9-C61E-49EA-B8C5-6D782167B1F3}" destId="{2F669CA9-5188-482B-B489-BB4F5D580CD9}" srcOrd="2" destOrd="0" presId="urn:microsoft.com/office/officeart/2005/8/layout/process5"/>
    <dgm:cxn modelId="{F1B98F33-2169-48B2-A859-DE18B662F1AF}" type="presParOf" srcId="{EDCAC4B9-C61E-49EA-B8C5-6D782167B1F3}" destId="{A7AAF02A-9B38-4AFB-ABBF-4927DC418003}" srcOrd="3" destOrd="0" presId="urn:microsoft.com/office/officeart/2005/8/layout/process5"/>
    <dgm:cxn modelId="{DB4B448B-7F75-4903-9F4E-D24C1E90A891}" type="presParOf" srcId="{A7AAF02A-9B38-4AFB-ABBF-4927DC418003}" destId="{70CB323B-F7BE-4121-BF9C-E46563F21BBF}" srcOrd="0" destOrd="0" presId="urn:microsoft.com/office/officeart/2005/8/layout/process5"/>
    <dgm:cxn modelId="{85D37AAD-8B75-411F-9FAF-3D2E168F6088}" type="presParOf" srcId="{EDCAC4B9-C61E-49EA-B8C5-6D782167B1F3}" destId="{2CA3430D-5B36-4D8C-A831-1A3778F9EF89}" srcOrd="4" destOrd="0" presId="urn:microsoft.com/office/officeart/2005/8/layout/process5"/>
    <dgm:cxn modelId="{6E2EB7DE-B3D5-4A22-AB73-65DE009B50AE}" type="presParOf" srcId="{EDCAC4B9-C61E-49EA-B8C5-6D782167B1F3}" destId="{9F0A378C-EEA5-44D0-B052-C39D354FB00A}" srcOrd="5" destOrd="0" presId="urn:microsoft.com/office/officeart/2005/8/layout/process5"/>
    <dgm:cxn modelId="{3D440E85-0E0A-477D-8686-E5E561265529}" type="presParOf" srcId="{9F0A378C-EEA5-44D0-B052-C39D354FB00A}" destId="{29062BC6-F735-40B7-B81F-2353FFCD22D9}" srcOrd="0" destOrd="0" presId="urn:microsoft.com/office/officeart/2005/8/layout/process5"/>
    <dgm:cxn modelId="{199F759F-ACC1-4CBC-8C65-DF27B5549D33}" type="presParOf" srcId="{EDCAC4B9-C61E-49EA-B8C5-6D782167B1F3}" destId="{D38548D9-91F2-4509-BFBC-C1D78DE1C9FC}" srcOrd="6" destOrd="0" presId="urn:microsoft.com/office/officeart/2005/8/layout/process5"/>
    <dgm:cxn modelId="{0602BCAD-F42D-43EC-B888-1218490A57D3}" type="presParOf" srcId="{EDCAC4B9-C61E-49EA-B8C5-6D782167B1F3}" destId="{DE9A5D69-1562-401B-993E-EEFA20832F21}" srcOrd="7" destOrd="0" presId="urn:microsoft.com/office/officeart/2005/8/layout/process5"/>
    <dgm:cxn modelId="{A0E3EF4A-B322-45DA-96E5-20A6E6DB03FE}" type="presParOf" srcId="{DE9A5D69-1562-401B-993E-EEFA20832F21}" destId="{DCC6561A-35D1-423D-BAD3-C3DF834DBDED}" srcOrd="0" destOrd="0" presId="urn:microsoft.com/office/officeart/2005/8/layout/process5"/>
    <dgm:cxn modelId="{9BDBF9CD-9E0C-44C0-AE31-AB08367AAF7C}" type="presParOf" srcId="{EDCAC4B9-C61E-49EA-B8C5-6D782167B1F3}" destId="{BF12B149-32BC-4261-927E-CC67A8E5D4AC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B9ACD4-4CD1-4395-A615-59F497F28CE5}" type="doc">
      <dgm:prSet loTypeId="urn:microsoft.com/office/officeart/2005/8/layout/matrix1" loCatId="matrix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73B7590C-D59E-4F46-9ECA-A79BE1AEFF89}">
      <dgm:prSet custT="1"/>
      <dgm:spPr/>
      <dgm:t>
        <a:bodyPr/>
        <a:lstStyle/>
        <a:p>
          <a:pPr rtl="0"/>
          <a:r>
            <a:rPr lang="en-IE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Significance of  interactions, language and culture when evaluating a recovery approach</a:t>
          </a:r>
          <a:endParaRPr lang="en-IE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88E6B0-F607-4B17-A200-078CD41F1FAB}" type="parTrans" cxnId="{49EE271C-66AC-4998-BCE4-7DE548DE6506}">
      <dgm:prSet/>
      <dgm:spPr/>
      <dgm:t>
        <a:bodyPr/>
        <a:lstStyle/>
        <a:p>
          <a:endParaRPr lang="en-IE"/>
        </a:p>
      </dgm:t>
    </dgm:pt>
    <dgm:pt modelId="{EBF44C5C-6C72-4277-9F8F-1E16B9072CD9}" type="sibTrans" cxnId="{49EE271C-66AC-4998-BCE4-7DE548DE6506}">
      <dgm:prSet/>
      <dgm:spPr/>
      <dgm:t>
        <a:bodyPr/>
        <a:lstStyle/>
        <a:p>
          <a:endParaRPr lang="en-IE"/>
        </a:p>
      </dgm:t>
    </dgm:pt>
    <dgm:pt modelId="{2BE3716F-001A-4E41-8C75-F8B4D37E2F24}">
      <dgm:prSet/>
      <dgm:spPr/>
      <dgm:t>
        <a:bodyPr/>
        <a:lstStyle/>
        <a:p>
          <a:endParaRPr lang="en-IE"/>
        </a:p>
      </dgm:t>
    </dgm:pt>
    <dgm:pt modelId="{931DF3B6-FDBB-44D4-982E-D76079E0548C}" type="parTrans" cxnId="{0E2C12A7-AF79-4E08-9791-FAD7F5890FA4}">
      <dgm:prSet/>
      <dgm:spPr/>
      <dgm:t>
        <a:bodyPr/>
        <a:lstStyle/>
        <a:p>
          <a:endParaRPr lang="en-IE"/>
        </a:p>
      </dgm:t>
    </dgm:pt>
    <dgm:pt modelId="{AB8FC94C-12FE-4481-B29B-CA5ED45DF449}" type="sibTrans" cxnId="{0E2C12A7-AF79-4E08-9791-FAD7F5890FA4}">
      <dgm:prSet/>
      <dgm:spPr/>
      <dgm:t>
        <a:bodyPr/>
        <a:lstStyle/>
        <a:p>
          <a:endParaRPr lang="en-IE"/>
        </a:p>
      </dgm:t>
    </dgm:pt>
    <dgm:pt modelId="{8C447D0D-F08B-4F76-AB13-2F2F24CA34DF}">
      <dgm:prSet/>
      <dgm:spPr/>
      <dgm:t>
        <a:bodyPr/>
        <a:lstStyle/>
        <a:p>
          <a:pPr rtl="0"/>
          <a:endParaRPr lang="en-IE" b="1" dirty="0"/>
        </a:p>
      </dgm:t>
    </dgm:pt>
    <dgm:pt modelId="{6670A509-E8B8-4130-A365-AC7F6E1385E5}" type="parTrans" cxnId="{5782844A-BDE8-4F82-A23B-0E3C453641EB}">
      <dgm:prSet/>
      <dgm:spPr/>
      <dgm:t>
        <a:bodyPr/>
        <a:lstStyle/>
        <a:p>
          <a:endParaRPr lang="en-IE"/>
        </a:p>
      </dgm:t>
    </dgm:pt>
    <dgm:pt modelId="{DF9FFDF5-6398-4A00-9BB8-14D58A0CC7B0}" type="sibTrans" cxnId="{5782844A-BDE8-4F82-A23B-0E3C453641EB}">
      <dgm:prSet/>
      <dgm:spPr/>
      <dgm:t>
        <a:bodyPr/>
        <a:lstStyle/>
        <a:p>
          <a:endParaRPr lang="en-IE"/>
        </a:p>
      </dgm:t>
    </dgm:pt>
    <dgm:pt modelId="{48DCB1A5-AD72-4831-B55E-F364199B3EA1}">
      <dgm:prSet/>
      <dgm:spPr/>
      <dgm:t>
        <a:bodyPr/>
        <a:lstStyle/>
        <a:p>
          <a:pPr rtl="0"/>
          <a:endParaRPr lang="en-IE" b="1" dirty="0"/>
        </a:p>
      </dgm:t>
    </dgm:pt>
    <dgm:pt modelId="{6C16D173-BD9F-470F-BFE5-4A6617516DD7}" type="parTrans" cxnId="{14CA9835-3BCC-41D1-96F2-9D1BD43D9485}">
      <dgm:prSet/>
      <dgm:spPr/>
      <dgm:t>
        <a:bodyPr/>
        <a:lstStyle/>
        <a:p>
          <a:endParaRPr lang="en-IE"/>
        </a:p>
      </dgm:t>
    </dgm:pt>
    <dgm:pt modelId="{BC770A07-8CFD-4840-8B09-B4E1230A4240}" type="sibTrans" cxnId="{14CA9835-3BCC-41D1-96F2-9D1BD43D9485}">
      <dgm:prSet/>
      <dgm:spPr/>
      <dgm:t>
        <a:bodyPr/>
        <a:lstStyle/>
        <a:p>
          <a:endParaRPr lang="en-IE"/>
        </a:p>
      </dgm:t>
    </dgm:pt>
    <dgm:pt modelId="{B09F2B80-1F24-4CBE-8034-B386E017AA33}">
      <dgm:prSet/>
      <dgm:spPr/>
      <dgm:t>
        <a:bodyPr/>
        <a:lstStyle/>
        <a:p>
          <a:pPr rtl="0"/>
          <a:endParaRPr lang="en-IE" b="1" dirty="0"/>
        </a:p>
      </dgm:t>
    </dgm:pt>
    <dgm:pt modelId="{3BC67AF4-7084-43A8-9424-CF82C7A161C0}" type="parTrans" cxnId="{A3E68922-23B3-4089-8723-06D6B4050894}">
      <dgm:prSet/>
      <dgm:spPr/>
      <dgm:t>
        <a:bodyPr/>
        <a:lstStyle/>
        <a:p>
          <a:endParaRPr lang="en-IE"/>
        </a:p>
      </dgm:t>
    </dgm:pt>
    <dgm:pt modelId="{BD721A2A-BB81-4A07-A4D2-B72BAC4FB769}" type="sibTrans" cxnId="{A3E68922-23B3-4089-8723-06D6B4050894}">
      <dgm:prSet/>
      <dgm:spPr/>
      <dgm:t>
        <a:bodyPr/>
        <a:lstStyle/>
        <a:p>
          <a:endParaRPr lang="en-IE"/>
        </a:p>
      </dgm:t>
    </dgm:pt>
    <dgm:pt modelId="{19D67680-DD31-43EF-B386-8D65743B8DB3}">
      <dgm:prSet custT="1"/>
      <dgm:spPr/>
      <dgm:t>
        <a:bodyPr/>
        <a:lstStyle/>
        <a:p>
          <a:r>
            <a:rPr lang="en-IE" sz="2800" b="0" u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Father is a retired psychiatric nurse </a:t>
          </a:r>
          <a:endParaRPr lang="en-IE" sz="2800" u="none" dirty="0"/>
        </a:p>
      </dgm:t>
    </dgm:pt>
    <dgm:pt modelId="{0957ACEC-5A33-45E5-9946-A8AF6A46853C}" type="parTrans" cxnId="{45627208-43E0-494B-B254-20E8B370289E}">
      <dgm:prSet/>
      <dgm:spPr/>
      <dgm:t>
        <a:bodyPr/>
        <a:lstStyle/>
        <a:p>
          <a:endParaRPr lang="en-IE"/>
        </a:p>
      </dgm:t>
    </dgm:pt>
    <dgm:pt modelId="{E9435141-6661-48DD-8FCB-DE629AD6C316}" type="sibTrans" cxnId="{45627208-43E0-494B-B254-20E8B370289E}">
      <dgm:prSet/>
      <dgm:spPr/>
      <dgm:t>
        <a:bodyPr/>
        <a:lstStyle/>
        <a:p>
          <a:endParaRPr lang="en-IE"/>
        </a:p>
      </dgm:t>
    </dgm:pt>
    <dgm:pt modelId="{FC835F0F-217D-4D89-B22E-194D16B03B61}">
      <dgm:prSet custT="1"/>
      <dgm:spPr/>
      <dgm:t>
        <a:bodyPr/>
        <a:lstStyle/>
        <a:p>
          <a:r>
            <a:rPr lang="en-IE" sz="2800" b="0" u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Social work practice experience</a:t>
          </a:r>
          <a:endParaRPr lang="en-IE" sz="2800" u="none" dirty="0">
            <a:latin typeface="Times New Roman" pitchFamily="18" charset="0"/>
            <a:cs typeface="Times New Roman" pitchFamily="18" charset="0"/>
          </a:endParaRPr>
        </a:p>
      </dgm:t>
    </dgm:pt>
    <dgm:pt modelId="{8F46C978-10F5-4ECA-843C-4E0D607BFAA5}" type="parTrans" cxnId="{61273297-EC7B-418D-83BD-F2B0BD8F9403}">
      <dgm:prSet/>
      <dgm:spPr/>
      <dgm:t>
        <a:bodyPr/>
        <a:lstStyle/>
        <a:p>
          <a:endParaRPr lang="en-IE"/>
        </a:p>
      </dgm:t>
    </dgm:pt>
    <dgm:pt modelId="{BAAE4240-3258-41E4-B0A2-845BDDDB8BF5}" type="sibTrans" cxnId="{61273297-EC7B-418D-83BD-F2B0BD8F9403}">
      <dgm:prSet/>
      <dgm:spPr/>
      <dgm:t>
        <a:bodyPr/>
        <a:lstStyle/>
        <a:p>
          <a:endParaRPr lang="en-IE"/>
        </a:p>
      </dgm:t>
    </dgm:pt>
    <dgm:pt modelId="{DDFE6023-181C-4C0B-BD8A-CB658FFADF91}">
      <dgm:prSet custT="1"/>
      <dgm:spPr/>
      <dgm:t>
        <a:bodyPr/>
        <a:lstStyle/>
        <a:p>
          <a:r>
            <a:rPr lang="en-IE" sz="28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Volunteer work in several roles</a:t>
          </a:r>
          <a:endParaRPr lang="en-IE" sz="2400" b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577A36-534D-4FD4-9C67-0BB59C70D1C9}" type="parTrans" cxnId="{B6E46399-290E-4598-943C-347BD6A14787}">
      <dgm:prSet/>
      <dgm:spPr/>
      <dgm:t>
        <a:bodyPr/>
        <a:lstStyle/>
        <a:p>
          <a:endParaRPr lang="en-IE"/>
        </a:p>
      </dgm:t>
    </dgm:pt>
    <dgm:pt modelId="{2159D20D-C820-4C05-B2D4-9D342F37272B}" type="sibTrans" cxnId="{B6E46399-290E-4598-943C-347BD6A14787}">
      <dgm:prSet/>
      <dgm:spPr/>
      <dgm:t>
        <a:bodyPr/>
        <a:lstStyle/>
        <a:p>
          <a:endParaRPr lang="en-IE"/>
        </a:p>
      </dgm:t>
    </dgm:pt>
    <dgm:pt modelId="{CB11094D-E64B-4214-9D53-A97A1A5910BF}">
      <dgm:prSet custT="1"/>
      <dgm:spPr/>
      <dgm:t>
        <a:bodyPr/>
        <a:lstStyle/>
        <a:p>
          <a:r>
            <a:rPr lang="en-IE" sz="2800" b="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Masters Dissertation</a:t>
          </a:r>
        </a:p>
      </dgm:t>
    </dgm:pt>
    <dgm:pt modelId="{866CF419-0734-4445-8127-9D9504B4ED70}" type="parTrans" cxnId="{16B9D370-3663-4F58-856A-A3245551610B}">
      <dgm:prSet/>
      <dgm:spPr/>
      <dgm:t>
        <a:bodyPr/>
        <a:lstStyle/>
        <a:p>
          <a:endParaRPr lang="en-IE"/>
        </a:p>
      </dgm:t>
    </dgm:pt>
    <dgm:pt modelId="{F4A1662E-AF9F-4545-AE8B-7271FB56CBAC}" type="sibTrans" cxnId="{16B9D370-3663-4F58-856A-A3245551610B}">
      <dgm:prSet/>
      <dgm:spPr/>
      <dgm:t>
        <a:bodyPr/>
        <a:lstStyle/>
        <a:p>
          <a:endParaRPr lang="en-IE"/>
        </a:p>
      </dgm:t>
    </dgm:pt>
    <dgm:pt modelId="{E3651EE5-B2DC-4710-8F6C-36A56E0D972B}">
      <dgm:prSet/>
      <dgm:spPr/>
      <dgm:t>
        <a:bodyPr/>
        <a:lstStyle/>
        <a:p>
          <a:endParaRPr lang="en-IE"/>
        </a:p>
      </dgm:t>
    </dgm:pt>
    <dgm:pt modelId="{8E9F5035-B7DC-4CC5-883A-A7FBF2E0CA38}" type="parTrans" cxnId="{5474AEB2-2E7A-4C83-8399-BFC081FB11FA}">
      <dgm:prSet/>
      <dgm:spPr/>
      <dgm:t>
        <a:bodyPr/>
        <a:lstStyle/>
        <a:p>
          <a:endParaRPr lang="en-IE"/>
        </a:p>
      </dgm:t>
    </dgm:pt>
    <dgm:pt modelId="{15B64B7E-90B1-400A-ACC0-20B56326BB95}" type="sibTrans" cxnId="{5474AEB2-2E7A-4C83-8399-BFC081FB11FA}">
      <dgm:prSet/>
      <dgm:spPr/>
      <dgm:t>
        <a:bodyPr/>
        <a:lstStyle/>
        <a:p>
          <a:endParaRPr lang="en-IE"/>
        </a:p>
      </dgm:t>
    </dgm:pt>
    <dgm:pt modelId="{28477E94-0C26-4571-95A7-20690CD4A263}" type="pres">
      <dgm:prSet presAssocID="{67B9ACD4-4CD1-4395-A615-59F497F28CE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72DB646-9A19-4D0C-B275-350A97F2D3E2}" type="pres">
      <dgm:prSet presAssocID="{67B9ACD4-4CD1-4395-A615-59F497F28CE5}" presName="matrix" presStyleCnt="0"/>
      <dgm:spPr/>
    </dgm:pt>
    <dgm:pt modelId="{4100BE7E-4C4D-45DD-8159-00B7C6BE15DF}" type="pres">
      <dgm:prSet presAssocID="{67B9ACD4-4CD1-4395-A615-59F497F28CE5}" presName="tile1" presStyleLbl="node1" presStyleIdx="0" presStyleCnt="4"/>
      <dgm:spPr/>
    </dgm:pt>
    <dgm:pt modelId="{D17462F0-8B0B-40EB-A73A-7833585FCC98}" type="pres">
      <dgm:prSet presAssocID="{67B9ACD4-4CD1-4395-A615-59F497F28CE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E1AF2F2-29FF-4888-9A0D-FD678F4E5E11}" type="pres">
      <dgm:prSet presAssocID="{67B9ACD4-4CD1-4395-A615-59F497F28CE5}" presName="tile2" presStyleLbl="node1" presStyleIdx="1" presStyleCnt="4"/>
      <dgm:spPr/>
    </dgm:pt>
    <dgm:pt modelId="{CC10DEE3-0388-43DF-A6EB-38D73D527ED3}" type="pres">
      <dgm:prSet presAssocID="{67B9ACD4-4CD1-4395-A615-59F497F28CE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8559AC6-506E-465C-BE38-62A273E57927}" type="pres">
      <dgm:prSet presAssocID="{67B9ACD4-4CD1-4395-A615-59F497F28CE5}" presName="tile3" presStyleLbl="node1" presStyleIdx="2" presStyleCnt="4"/>
      <dgm:spPr/>
    </dgm:pt>
    <dgm:pt modelId="{0575B3F8-CCE8-4D3A-B8A4-70933F17C4D2}" type="pres">
      <dgm:prSet presAssocID="{67B9ACD4-4CD1-4395-A615-59F497F28CE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7B28096-D9AC-4DEC-8C48-91EC843D80EB}" type="pres">
      <dgm:prSet presAssocID="{67B9ACD4-4CD1-4395-A615-59F497F28CE5}" presName="tile4" presStyleLbl="node1" presStyleIdx="3" presStyleCnt="4"/>
      <dgm:spPr/>
    </dgm:pt>
    <dgm:pt modelId="{7C38FD80-048E-49DE-8B07-D5AD7A3C770B}" type="pres">
      <dgm:prSet presAssocID="{67B9ACD4-4CD1-4395-A615-59F497F28CE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E8DC9DB-942A-45EB-BBBD-8CD17C85E780}" type="pres">
      <dgm:prSet presAssocID="{67B9ACD4-4CD1-4395-A615-59F497F28CE5}" presName="centerTile" presStyleLbl="fgShp" presStyleIdx="0" presStyleCnt="1" custScaleX="213786" custScaleY="128389" custLinFactNeighborY="-7804">
        <dgm:presLayoutVars>
          <dgm:chMax val="0"/>
          <dgm:chPref val="0"/>
        </dgm:presLayoutVars>
      </dgm:prSet>
      <dgm:spPr/>
    </dgm:pt>
  </dgm:ptLst>
  <dgm:cxnLst>
    <dgm:cxn modelId="{45627208-43E0-494B-B254-20E8B370289E}" srcId="{73B7590C-D59E-4F46-9ECA-A79BE1AEFF89}" destId="{19D67680-DD31-43EF-B386-8D65743B8DB3}" srcOrd="0" destOrd="0" parTransId="{0957ACEC-5A33-45E5-9946-A8AF6A46853C}" sibTransId="{E9435141-6661-48DD-8FCB-DE629AD6C316}"/>
    <dgm:cxn modelId="{49EE271C-66AC-4998-BCE4-7DE548DE6506}" srcId="{67B9ACD4-4CD1-4395-A615-59F497F28CE5}" destId="{73B7590C-D59E-4F46-9ECA-A79BE1AEFF89}" srcOrd="0" destOrd="0" parTransId="{0188E6B0-F607-4B17-A200-078CD41F1FAB}" sibTransId="{EBF44C5C-6C72-4277-9F8F-1E16B9072CD9}"/>
    <dgm:cxn modelId="{A3E68922-23B3-4089-8723-06D6B4050894}" srcId="{67B9ACD4-4CD1-4395-A615-59F497F28CE5}" destId="{B09F2B80-1F24-4CBE-8034-B386E017AA33}" srcOrd="4" destOrd="0" parTransId="{3BC67AF4-7084-43A8-9424-CF82C7A161C0}" sibTransId="{BD721A2A-BB81-4A07-A4D2-B72BAC4FB769}"/>
    <dgm:cxn modelId="{2AF0492E-00B3-4F8C-A295-9B2AFB7EB390}" type="presOf" srcId="{19D67680-DD31-43EF-B386-8D65743B8DB3}" destId="{D17462F0-8B0B-40EB-A73A-7833585FCC98}" srcOrd="1" destOrd="0" presId="urn:microsoft.com/office/officeart/2005/8/layout/matrix1"/>
    <dgm:cxn modelId="{14CA9835-3BCC-41D1-96F2-9D1BD43D9485}" srcId="{67B9ACD4-4CD1-4395-A615-59F497F28CE5}" destId="{48DCB1A5-AD72-4831-B55E-F364199B3EA1}" srcOrd="3" destOrd="0" parTransId="{6C16D173-BD9F-470F-BFE5-4A6617516DD7}" sibTransId="{BC770A07-8CFD-4840-8B09-B4E1230A4240}"/>
    <dgm:cxn modelId="{C40EB162-787F-498B-83B7-6B99D9599AB9}" type="presOf" srcId="{73B7590C-D59E-4F46-9ECA-A79BE1AEFF89}" destId="{EE8DC9DB-942A-45EB-BBBD-8CD17C85E780}" srcOrd="0" destOrd="0" presId="urn:microsoft.com/office/officeart/2005/8/layout/matrix1"/>
    <dgm:cxn modelId="{33768E46-3639-4895-9BC4-77A37FCBA35E}" type="presOf" srcId="{CB11094D-E64B-4214-9D53-A97A1A5910BF}" destId="{7C38FD80-048E-49DE-8B07-D5AD7A3C770B}" srcOrd="1" destOrd="0" presId="urn:microsoft.com/office/officeart/2005/8/layout/matrix1"/>
    <dgm:cxn modelId="{66D6EB47-E590-4338-BBC6-0445FBDA7A4D}" type="presOf" srcId="{FC835F0F-217D-4D89-B22E-194D16B03B61}" destId="{6E1AF2F2-29FF-4888-9A0D-FD678F4E5E11}" srcOrd="0" destOrd="0" presId="urn:microsoft.com/office/officeart/2005/8/layout/matrix1"/>
    <dgm:cxn modelId="{3526376A-CBCB-4D0F-915C-B5EEC24BCAE8}" type="presOf" srcId="{FC835F0F-217D-4D89-B22E-194D16B03B61}" destId="{CC10DEE3-0388-43DF-A6EB-38D73D527ED3}" srcOrd="1" destOrd="0" presId="urn:microsoft.com/office/officeart/2005/8/layout/matrix1"/>
    <dgm:cxn modelId="{5782844A-BDE8-4F82-A23B-0E3C453641EB}" srcId="{67B9ACD4-4CD1-4395-A615-59F497F28CE5}" destId="{8C447D0D-F08B-4F76-AB13-2F2F24CA34DF}" srcOrd="2" destOrd="0" parTransId="{6670A509-E8B8-4130-A365-AC7F6E1385E5}" sibTransId="{DF9FFDF5-6398-4A00-9BB8-14D58A0CC7B0}"/>
    <dgm:cxn modelId="{2B90BF4F-9700-48B7-952D-B351C2FEDB24}" type="presOf" srcId="{CB11094D-E64B-4214-9D53-A97A1A5910BF}" destId="{37B28096-D9AC-4DEC-8C48-91EC843D80EB}" srcOrd="0" destOrd="0" presId="urn:microsoft.com/office/officeart/2005/8/layout/matrix1"/>
    <dgm:cxn modelId="{16B9D370-3663-4F58-856A-A3245551610B}" srcId="{73B7590C-D59E-4F46-9ECA-A79BE1AEFF89}" destId="{CB11094D-E64B-4214-9D53-A97A1A5910BF}" srcOrd="3" destOrd="0" parTransId="{866CF419-0734-4445-8127-9D9504B4ED70}" sibTransId="{F4A1662E-AF9F-4545-AE8B-7271FB56CBAC}"/>
    <dgm:cxn modelId="{9BC71374-1677-4626-A92F-22E7072F9E13}" type="presOf" srcId="{DDFE6023-181C-4C0B-BD8A-CB658FFADF91}" destId="{08559AC6-506E-465C-BE38-62A273E57927}" srcOrd="0" destOrd="0" presId="urn:microsoft.com/office/officeart/2005/8/layout/matrix1"/>
    <dgm:cxn modelId="{DAFE388A-F80F-47E0-B1B4-C197597AD306}" type="presOf" srcId="{19D67680-DD31-43EF-B386-8D65743B8DB3}" destId="{4100BE7E-4C4D-45DD-8159-00B7C6BE15DF}" srcOrd="0" destOrd="0" presId="urn:microsoft.com/office/officeart/2005/8/layout/matrix1"/>
    <dgm:cxn modelId="{61273297-EC7B-418D-83BD-F2B0BD8F9403}" srcId="{73B7590C-D59E-4F46-9ECA-A79BE1AEFF89}" destId="{FC835F0F-217D-4D89-B22E-194D16B03B61}" srcOrd="1" destOrd="0" parTransId="{8F46C978-10F5-4ECA-843C-4E0D607BFAA5}" sibTransId="{BAAE4240-3258-41E4-B0A2-845BDDDB8BF5}"/>
    <dgm:cxn modelId="{B6E46399-290E-4598-943C-347BD6A14787}" srcId="{73B7590C-D59E-4F46-9ECA-A79BE1AEFF89}" destId="{DDFE6023-181C-4C0B-BD8A-CB658FFADF91}" srcOrd="2" destOrd="0" parTransId="{C6577A36-534D-4FD4-9C67-0BB59C70D1C9}" sibTransId="{2159D20D-C820-4C05-B2D4-9D342F37272B}"/>
    <dgm:cxn modelId="{70E8B3A5-972E-4C75-99EF-7E8F45FB4AE9}" type="presOf" srcId="{67B9ACD4-4CD1-4395-A615-59F497F28CE5}" destId="{28477E94-0C26-4571-95A7-20690CD4A263}" srcOrd="0" destOrd="0" presId="urn:microsoft.com/office/officeart/2005/8/layout/matrix1"/>
    <dgm:cxn modelId="{0E2C12A7-AF79-4E08-9791-FAD7F5890FA4}" srcId="{67B9ACD4-4CD1-4395-A615-59F497F28CE5}" destId="{2BE3716F-001A-4E41-8C75-F8B4D37E2F24}" srcOrd="1" destOrd="0" parTransId="{931DF3B6-FDBB-44D4-982E-D76079E0548C}" sibTransId="{AB8FC94C-12FE-4481-B29B-CA5ED45DF449}"/>
    <dgm:cxn modelId="{5474AEB2-2E7A-4C83-8399-BFC081FB11FA}" srcId="{73B7590C-D59E-4F46-9ECA-A79BE1AEFF89}" destId="{E3651EE5-B2DC-4710-8F6C-36A56E0D972B}" srcOrd="4" destOrd="0" parTransId="{8E9F5035-B7DC-4CC5-883A-A7FBF2E0CA38}" sibTransId="{15B64B7E-90B1-400A-ACC0-20B56326BB95}"/>
    <dgm:cxn modelId="{5AA68AFD-0FBE-4B46-A87F-BCC8BEA3F021}" type="presOf" srcId="{DDFE6023-181C-4C0B-BD8A-CB658FFADF91}" destId="{0575B3F8-CCE8-4D3A-B8A4-70933F17C4D2}" srcOrd="1" destOrd="0" presId="urn:microsoft.com/office/officeart/2005/8/layout/matrix1"/>
    <dgm:cxn modelId="{CF0FC939-F6C8-45A7-8D9D-4C9C248DD246}" type="presParOf" srcId="{28477E94-0C26-4571-95A7-20690CD4A263}" destId="{672DB646-9A19-4D0C-B275-350A97F2D3E2}" srcOrd="0" destOrd="0" presId="urn:microsoft.com/office/officeart/2005/8/layout/matrix1"/>
    <dgm:cxn modelId="{577B3498-D8F9-4157-9AA9-DD35418B968E}" type="presParOf" srcId="{672DB646-9A19-4D0C-B275-350A97F2D3E2}" destId="{4100BE7E-4C4D-45DD-8159-00B7C6BE15DF}" srcOrd="0" destOrd="0" presId="urn:microsoft.com/office/officeart/2005/8/layout/matrix1"/>
    <dgm:cxn modelId="{3316E33E-EC03-44AD-9E72-24911F240CDB}" type="presParOf" srcId="{672DB646-9A19-4D0C-B275-350A97F2D3E2}" destId="{D17462F0-8B0B-40EB-A73A-7833585FCC98}" srcOrd="1" destOrd="0" presId="urn:microsoft.com/office/officeart/2005/8/layout/matrix1"/>
    <dgm:cxn modelId="{23AD0F8A-5C10-49D8-BDB5-EE8036BF0A4E}" type="presParOf" srcId="{672DB646-9A19-4D0C-B275-350A97F2D3E2}" destId="{6E1AF2F2-29FF-4888-9A0D-FD678F4E5E11}" srcOrd="2" destOrd="0" presId="urn:microsoft.com/office/officeart/2005/8/layout/matrix1"/>
    <dgm:cxn modelId="{43F1C5C7-20F0-4B0F-B730-CE554C35A067}" type="presParOf" srcId="{672DB646-9A19-4D0C-B275-350A97F2D3E2}" destId="{CC10DEE3-0388-43DF-A6EB-38D73D527ED3}" srcOrd="3" destOrd="0" presId="urn:microsoft.com/office/officeart/2005/8/layout/matrix1"/>
    <dgm:cxn modelId="{1130AE9E-C67F-4EC1-8304-E3B11293DA1E}" type="presParOf" srcId="{672DB646-9A19-4D0C-B275-350A97F2D3E2}" destId="{08559AC6-506E-465C-BE38-62A273E57927}" srcOrd="4" destOrd="0" presId="urn:microsoft.com/office/officeart/2005/8/layout/matrix1"/>
    <dgm:cxn modelId="{C3AEB408-EB2F-46DC-8FAB-EA774C9AC843}" type="presParOf" srcId="{672DB646-9A19-4D0C-B275-350A97F2D3E2}" destId="{0575B3F8-CCE8-4D3A-B8A4-70933F17C4D2}" srcOrd="5" destOrd="0" presId="urn:microsoft.com/office/officeart/2005/8/layout/matrix1"/>
    <dgm:cxn modelId="{B1D2FE0D-A979-411E-80BE-8762875E1863}" type="presParOf" srcId="{672DB646-9A19-4D0C-B275-350A97F2D3E2}" destId="{37B28096-D9AC-4DEC-8C48-91EC843D80EB}" srcOrd="6" destOrd="0" presId="urn:microsoft.com/office/officeart/2005/8/layout/matrix1"/>
    <dgm:cxn modelId="{1DFCEFC5-215C-44CA-AE8B-2D829A8912E0}" type="presParOf" srcId="{672DB646-9A19-4D0C-B275-350A97F2D3E2}" destId="{7C38FD80-048E-49DE-8B07-D5AD7A3C770B}" srcOrd="7" destOrd="0" presId="urn:microsoft.com/office/officeart/2005/8/layout/matrix1"/>
    <dgm:cxn modelId="{8422354A-CE7D-4E19-BCDF-BF0C0AAF9736}" type="presParOf" srcId="{28477E94-0C26-4571-95A7-20690CD4A263}" destId="{EE8DC9DB-942A-45EB-BBBD-8CD17C85E78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ED14DC-E085-4602-87C1-C9F953618DE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7FDE1841-5F58-4EFF-9F47-81D2193DBD35}">
      <dgm:prSet custT="1"/>
      <dgm:spPr/>
      <dgm:t>
        <a:bodyPr/>
        <a:lstStyle/>
        <a:p>
          <a:pPr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(Higgins &amp; Pinkerton, 1998)</a:t>
          </a:r>
        </a:p>
        <a:p>
          <a:pPr rtl="0"/>
          <a:r>
            <a:rPr lang="en-IE" sz="2000" b="1" u="sng" dirty="0">
              <a:latin typeface="Times New Roman" pitchFamily="18" charset="0"/>
              <a:cs typeface="Times New Roman" pitchFamily="18" charset="0"/>
            </a:rPr>
            <a:t>6 steps </a:t>
          </a:r>
        </a:p>
      </dgm:t>
    </dgm:pt>
    <dgm:pt modelId="{4A696D63-86FB-497A-8570-D14B619FC583}" type="parTrans" cxnId="{D673EA30-E8BD-4725-AF2F-20EF0E0F84B2}">
      <dgm:prSet/>
      <dgm:spPr/>
      <dgm:t>
        <a:bodyPr/>
        <a:lstStyle/>
        <a:p>
          <a:endParaRPr lang="en-IE"/>
        </a:p>
      </dgm:t>
    </dgm:pt>
    <dgm:pt modelId="{6C1508A2-C1C1-475E-9811-CD27B5E5BE5C}" type="sibTrans" cxnId="{D673EA30-E8BD-4725-AF2F-20EF0E0F84B2}">
      <dgm:prSet/>
      <dgm:spPr/>
      <dgm:t>
        <a:bodyPr/>
        <a:lstStyle/>
        <a:p>
          <a:endParaRPr lang="en-IE"/>
        </a:p>
      </dgm:t>
    </dgm:pt>
    <dgm:pt modelId="{6C09A02C-55C3-4ECB-B11A-A91B0AA01279}">
      <dgm:prSet custT="1"/>
      <dgm:spPr/>
      <dgm:t>
        <a:bodyPr/>
        <a:lstStyle/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1. Mantra (The Why)</a:t>
          </a:r>
        </a:p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2. The How</a:t>
          </a:r>
        </a:p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3.Comprehensive literature search </a:t>
          </a:r>
        </a:p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4.Selection of articles </a:t>
          </a:r>
        </a:p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5. Synthesising </a:t>
          </a:r>
        </a:p>
        <a:p>
          <a:pPr algn="l" rtl="0"/>
          <a:r>
            <a:rPr lang="en-IE" sz="2000" b="0" i="0" u="none" dirty="0">
              <a:latin typeface="Times New Roman" pitchFamily="18" charset="0"/>
              <a:cs typeface="Times New Roman" pitchFamily="18" charset="0"/>
            </a:rPr>
            <a:t>6. Communicated effectively  </a:t>
          </a:r>
        </a:p>
      </dgm:t>
    </dgm:pt>
    <dgm:pt modelId="{6A0FCCB1-E1AC-408C-B986-89E94BF4DF74}" type="parTrans" cxnId="{68ED2B62-175E-46AE-A1A3-1FF6565F38CD}">
      <dgm:prSet/>
      <dgm:spPr/>
      <dgm:t>
        <a:bodyPr/>
        <a:lstStyle/>
        <a:p>
          <a:endParaRPr lang="en-IE"/>
        </a:p>
      </dgm:t>
    </dgm:pt>
    <dgm:pt modelId="{744D80B9-C8D6-4437-8371-3D56419F1302}" type="sibTrans" cxnId="{68ED2B62-175E-46AE-A1A3-1FF6565F38CD}">
      <dgm:prSet/>
      <dgm:spPr/>
      <dgm:t>
        <a:bodyPr/>
        <a:lstStyle/>
        <a:p>
          <a:endParaRPr lang="en-IE"/>
        </a:p>
      </dgm:t>
    </dgm:pt>
    <dgm:pt modelId="{6658CB4C-A7B4-4436-AFE4-7A60AFBB30D5}">
      <dgm:prSet custT="1"/>
      <dgm:spPr/>
      <dgm:t>
        <a:bodyPr/>
        <a:lstStyle/>
        <a:p>
          <a:pPr rtl="0"/>
          <a:r>
            <a:rPr lang="en-IE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8 sections </a:t>
          </a:r>
        </a:p>
      </dgm:t>
    </dgm:pt>
    <dgm:pt modelId="{AAA08A77-894E-47B5-BE71-F008F99CB941}" type="parTrans" cxnId="{A539B31D-3BF3-4FC9-A461-41AFC0B01566}">
      <dgm:prSet/>
      <dgm:spPr/>
      <dgm:t>
        <a:bodyPr/>
        <a:lstStyle/>
        <a:p>
          <a:endParaRPr lang="en-IE"/>
        </a:p>
      </dgm:t>
    </dgm:pt>
    <dgm:pt modelId="{8F8EBC15-90E3-4953-81F7-2B0EB51373BF}" type="sibTrans" cxnId="{A539B31D-3BF3-4FC9-A461-41AFC0B01566}">
      <dgm:prSet/>
      <dgm:spPr/>
      <dgm:t>
        <a:bodyPr/>
        <a:lstStyle/>
        <a:p>
          <a:endParaRPr lang="en-IE"/>
        </a:p>
      </dgm:t>
    </dgm:pt>
    <dgm:pt modelId="{BF3F12C1-44AD-43A1-BC4A-43BC505B24F1}">
      <dgm:prSet custT="1"/>
      <dgm:spPr/>
      <dgm:t>
        <a:bodyPr/>
        <a:lstStyle/>
        <a:p>
          <a:pPr algn="l"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1.</a:t>
          </a:r>
          <a:r>
            <a:rPr lang="en-IE" sz="1800" b="0" dirty="0">
              <a:latin typeface="Times New Roman" pitchFamily="18" charset="0"/>
              <a:cs typeface="Times New Roman" pitchFamily="18" charset="0"/>
            </a:rPr>
            <a:t>Conceptualisation of mental health and recovery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2. Historical overview 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3. Key stakeholders 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4. Methodologies regarding studying recovery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5. Recovery Colleges 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6.  Co-Production 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7. Agency-Structure Conundrum </a:t>
          </a:r>
        </a:p>
        <a:p>
          <a:pPr algn="l" rtl="0"/>
          <a:r>
            <a:rPr lang="en-IE" sz="1800" b="0" dirty="0">
              <a:latin typeface="Times New Roman" pitchFamily="18" charset="0"/>
              <a:cs typeface="Times New Roman" pitchFamily="18" charset="0"/>
            </a:rPr>
            <a:t>8. Risk  </a:t>
          </a:r>
        </a:p>
        <a:p>
          <a:pPr algn="ctr" rtl="0"/>
          <a:endParaRPr lang="en-IE" sz="2000" b="0" dirty="0">
            <a:latin typeface="Times New Roman" pitchFamily="18" charset="0"/>
            <a:cs typeface="Times New Roman" pitchFamily="18" charset="0"/>
          </a:endParaRPr>
        </a:p>
      </dgm:t>
    </dgm:pt>
    <dgm:pt modelId="{18420E33-DC99-4D96-946D-771938A95B92}" type="parTrans" cxnId="{0FAEA4B0-6B9E-47F1-B7D5-C3EAE4CC593B}">
      <dgm:prSet/>
      <dgm:spPr/>
      <dgm:t>
        <a:bodyPr/>
        <a:lstStyle/>
        <a:p>
          <a:endParaRPr lang="en-IE"/>
        </a:p>
      </dgm:t>
    </dgm:pt>
    <dgm:pt modelId="{12AA3A7F-5F6F-498A-9D15-351554A4C45E}" type="sibTrans" cxnId="{0FAEA4B0-6B9E-47F1-B7D5-C3EAE4CC593B}">
      <dgm:prSet/>
      <dgm:spPr/>
      <dgm:t>
        <a:bodyPr/>
        <a:lstStyle/>
        <a:p>
          <a:endParaRPr lang="en-IE"/>
        </a:p>
      </dgm:t>
    </dgm:pt>
    <dgm:pt modelId="{1CBACBA2-EB8D-4873-9F23-72C1D6618162}">
      <dgm:prSet custT="1"/>
      <dgm:spPr/>
      <dgm:t>
        <a:bodyPr/>
        <a:lstStyle/>
        <a:p>
          <a:pPr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Development of research questions </a:t>
          </a:r>
        </a:p>
      </dgm:t>
    </dgm:pt>
    <dgm:pt modelId="{C43B9D55-1A8E-4629-B72E-43C488ED1D67}" type="parTrans" cxnId="{E52A231A-1376-482E-97C5-9194FFC1A127}">
      <dgm:prSet/>
      <dgm:spPr/>
      <dgm:t>
        <a:bodyPr/>
        <a:lstStyle/>
        <a:p>
          <a:endParaRPr lang="en-IE"/>
        </a:p>
      </dgm:t>
    </dgm:pt>
    <dgm:pt modelId="{38209865-B1D3-418E-8F6B-BA943C6272B4}" type="sibTrans" cxnId="{E52A231A-1376-482E-97C5-9194FFC1A127}">
      <dgm:prSet/>
      <dgm:spPr/>
      <dgm:t>
        <a:bodyPr/>
        <a:lstStyle/>
        <a:p>
          <a:endParaRPr lang="en-IE"/>
        </a:p>
      </dgm:t>
    </dgm:pt>
    <dgm:pt modelId="{83BCBA80-DC2E-4EF7-AC29-1FACECB1153C}" type="pres">
      <dgm:prSet presAssocID="{EBED14DC-E085-4602-87C1-C9F953618DE5}" presName="CompostProcess" presStyleCnt="0">
        <dgm:presLayoutVars>
          <dgm:dir/>
          <dgm:resizeHandles val="exact"/>
        </dgm:presLayoutVars>
      </dgm:prSet>
      <dgm:spPr/>
    </dgm:pt>
    <dgm:pt modelId="{BBEFAF53-F7A8-4BE7-BFFB-4D53233BE891}" type="pres">
      <dgm:prSet presAssocID="{EBED14DC-E085-4602-87C1-C9F953618DE5}" presName="arrow" presStyleLbl="bgShp" presStyleIdx="0" presStyleCnt="1" custScaleX="113015"/>
      <dgm:spPr/>
    </dgm:pt>
    <dgm:pt modelId="{54E0170A-44BB-483C-B5D0-E8C2D1C58310}" type="pres">
      <dgm:prSet presAssocID="{EBED14DC-E085-4602-87C1-C9F953618DE5}" presName="linearProcess" presStyleCnt="0"/>
      <dgm:spPr/>
    </dgm:pt>
    <dgm:pt modelId="{E5EAFE20-D4D0-48ED-BBE3-F7382B706D22}" type="pres">
      <dgm:prSet presAssocID="{7FDE1841-5F58-4EFF-9F47-81D2193DBD35}" presName="textNode" presStyleLbl="node1" presStyleIdx="0" presStyleCnt="5">
        <dgm:presLayoutVars>
          <dgm:bulletEnabled val="1"/>
        </dgm:presLayoutVars>
      </dgm:prSet>
      <dgm:spPr/>
    </dgm:pt>
    <dgm:pt modelId="{E5DA3649-15A1-4974-A28B-1049F05DB543}" type="pres">
      <dgm:prSet presAssocID="{6C1508A2-C1C1-475E-9811-CD27B5E5BE5C}" presName="sibTrans" presStyleCnt="0"/>
      <dgm:spPr/>
    </dgm:pt>
    <dgm:pt modelId="{F5E7CFDF-4EE2-4559-BAD3-3410EC9D84C7}" type="pres">
      <dgm:prSet presAssocID="{6C09A02C-55C3-4ECB-B11A-A91B0AA01279}" presName="textNode" presStyleLbl="node1" presStyleIdx="1" presStyleCnt="5" custScaleX="123464" custScaleY="129518">
        <dgm:presLayoutVars>
          <dgm:bulletEnabled val="1"/>
        </dgm:presLayoutVars>
      </dgm:prSet>
      <dgm:spPr/>
    </dgm:pt>
    <dgm:pt modelId="{E57F9326-A8A4-4B2E-A802-9F8E488DD932}" type="pres">
      <dgm:prSet presAssocID="{744D80B9-C8D6-4437-8371-3D56419F1302}" presName="sibTrans" presStyleCnt="0"/>
      <dgm:spPr/>
    </dgm:pt>
    <dgm:pt modelId="{BD2E4C20-CEAB-4AD8-9C25-A3787298EF0F}" type="pres">
      <dgm:prSet presAssocID="{6658CB4C-A7B4-4436-AFE4-7A60AFBB30D5}" presName="textNode" presStyleLbl="node1" presStyleIdx="2" presStyleCnt="5">
        <dgm:presLayoutVars>
          <dgm:bulletEnabled val="1"/>
        </dgm:presLayoutVars>
      </dgm:prSet>
      <dgm:spPr/>
    </dgm:pt>
    <dgm:pt modelId="{3EBCFF52-1EDE-452A-A706-7C5C8AE83FCD}" type="pres">
      <dgm:prSet presAssocID="{8F8EBC15-90E3-4953-81F7-2B0EB51373BF}" presName="sibTrans" presStyleCnt="0"/>
      <dgm:spPr/>
    </dgm:pt>
    <dgm:pt modelId="{7095B88B-D3EC-4ADB-B3BF-31EE5C3D98BA}" type="pres">
      <dgm:prSet presAssocID="{BF3F12C1-44AD-43A1-BC4A-43BC505B24F1}" presName="textNode" presStyleLbl="node1" presStyleIdx="3" presStyleCnt="5" custScaleX="118177" custScaleY="190964">
        <dgm:presLayoutVars>
          <dgm:bulletEnabled val="1"/>
        </dgm:presLayoutVars>
      </dgm:prSet>
      <dgm:spPr/>
    </dgm:pt>
    <dgm:pt modelId="{5A2FD604-0663-4C4D-A8DC-A794E5EAE518}" type="pres">
      <dgm:prSet presAssocID="{12AA3A7F-5F6F-498A-9D15-351554A4C45E}" presName="sibTrans" presStyleCnt="0"/>
      <dgm:spPr/>
    </dgm:pt>
    <dgm:pt modelId="{03DB8479-B569-49A4-AD97-FA7027079D51}" type="pres">
      <dgm:prSet presAssocID="{1CBACBA2-EB8D-4873-9F23-72C1D6618162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15EA3D0B-60CE-4C6B-8DBE-1BFB19F70F92}" type="presOf" srcId="{1CBACBA2-EB8D-4873-9F23-72C1D6618162}" destId="{03DB8479-B569-49A4-AD97-FA7027079D51}" srcOrd="0" destOrd="0" presId="urn:microsoft.com/office/officeart/2005/8/layout/hProcess9"/>
    <dgm:cxn modelId="{E52A231A-1376-482E-97C5-9194FFC1A127}" srcId="{EBED14DC-E085-4602-87C1-C9F953618DE5}" destId="{1CBACBA2-EB8D-4873-9F23-72C1D6618162}" srcOrd="4" destOrd="0" parTransId="{C43B9D55-1A8E-4629-B72E-43C488ED1D67}" sibTransId="{38209865-B1D3-418E-8F6B-BA943C6272B4}"/>
    <dgm:cxn modelId="{A539B31D-3BF3-4FC9-A461-41AFC0B01566}" srcId="{EBED14DC-E085-4602-87C1-C9F953618DE5}" destId="{6658CB4C-A7B4-4436-AFE4-7A60AFBB30D5}" srcOrd="2" destOrd="0" parTransId="{AAA08A77-894E-47B5-BE71-F008F99CB941}" sibTransId="{8F8EBC15-90E3-4953-81F7-2B0EB51373BF}"/>
    <dgm:cxn modelId="{D673EA30-E8BD-4725-AF2F-20EF0E0F84B2}" srcId="{EBED14DC-E085-4602-87C1-C9F953618DE5}" destId="{7FDE1841-5F58-4EFF-9F47-81D2193DBD35}" srcOrd="0" destOrd="0" parTransId="{4A696D63-86FB-497A-8570-D14B619FC583}" sibTransId="{6C1508A2-C1C1-475E-9811-CD27B5E5BE5C}"/>
    <dgm:cxn modelId="{8567825B-A6A9-4E81-B17F-51372BA57A42}" type="presOf" srcId="{6658CB4C-A7B4-4436-AFE4-7A60AFBB30D5}" destId="{BD2E4C20-CEAB-4AD8-9C25-A3787298EF0F}" srcOrd="0" destOrd="0" presId="urn:microsoft.com/office/officeart/2005/8/layout/hProcess9"/>
    <dgm:cxn modelId="{68ED2B62-175E-46AE-A1A3-1FF6565F38CD}" srcId="{EBED14DC-E085-4602-87C1-C9F953618DE5}" destId="{6C09A02C-55C3-4ECB-B11A-A91B0AA01279}" srcOrd="1" destOrd="0" parTransId="{6A0FCCB1-E1AC-408C-B986-89E94BF4DF74}" sibTransId="{744D80B9-C8D6-4437-8371-3D56419F1302}"/>
    <dgm:cxn modelId="{AB866947-1658-48A5-9199-79CBC99EDB85}" type="presOf" srcId="{EBED14DC-E085-4602-87C1-C9F953618DE5}" destId="{83BCBA80-DC2E-4EF7-AC29-1FACECB1153C}" srcOrd="0" destOrd="0" presId="urn:microsoft.com/office/officeart/2005/8/layout/hProcess9"/>
    <dgm:cxn modelId="{D30B94AB-A7DF-4F30-A99C-85AFDC21FEC6}" type="presOf" srcId="{7FDE1841-5F58-4EFF-9F47-81D2193DBD35}" destId="{E5EAFE20-D4D0-48ED-BBE3-F7382B706D22}" srcOrd="0" destOrd="0" presId="urn:microsoft.com/office/officeart/2005/8/layout/hProcess9"/>
    <dgm:cxn modelId="{0FAEA4B0-6B9E-47F1-B7D5-C3EAE4CC593B}" srcId="{EBED14DC-E085-4602-87C1-C9F953618DE5}" destId="{BF3F12C1-44AD-43A1-BC4A-43BC505B24F1}" srcOrd="3" destOrd="0" parTransId="{18420E33-DC99-4D96-946D-771938A95B92}" sibTransId="{12AA3A7F-5F6F-498A-9D15-351554A4C45E}"/>
    <dgm:cxn modelId="{443594BC-A5B9-4024-9D4A-8D6B164C227B}" type="presOf" srcId="{BF3F12C1-44AD-43A1-BC4A-43BC505B24F1}" destId="{7095B88B-D3EC-4ADB-B3BF-31EE5C3D98BA}" srcOrd="0" destOrd="0" presId="urn:microsoft.com/office/officeart/2005/8/layout/hProcess9"/>
    <dgm:cxn modelId="{E4D287FE-3C68-4278-AC68-A13CB9DA400B}" type="presOf" srcId="{6C09A02C-55C3-4ECB-B11A-A91B0AA01279}" destId="{F5E7CFDF-4EE2-4559-BAD3-3410EC9D84C7}" srcOrd="0" destOrd="0" presId="urn:microsoft.com/office/officeart/2005/8/layout/hProcess9"/>
    <dgm:cxn modelId="{36D90F55-C2FF-4DD5-9BAC-B97CA6E17AB4}" type="presParOf" srcId="{83BCBA80-DC2E-4EF7-AC29-1FACECB1153C}" destId="{BBEFAF53-F7A8-4BE7-BFFB-4D53233BE891}" srcOrd="0" destOrd="0" presId="urn:microsoft.com/office/officeart/2005/8/layout/hProcess9"/>
    <dgm:cxn modelId="{89FE3FF5-1AA0-4D4C-A9A9-A835F2E39E61}" type="presParOf" srcId="{83BCBA80-DC2E-4EF7-AC29-1FACECB1153C}" destId="{54E0170A-44BB-483C-B5D0-E8C2D1C58310}" srcOrd="1" destOrd="0" presId="urn:microsoft.com/office/officeart/2005/8/layout/hProcess9"/>
    <dgm:cxn modelId="{ADEE0841-9DCE-4012-A69B-0B3565462947}" type="presParOf" srcId="{54E0170A-44BB-483C-B5D0-E8C2D1C58310}" destId="{E5EAFE20-D4D0-48ED-BBE3-F7382B706D22}" srcOrd="0" destOrd="0" presId="urn:microsoft.com/office/officeart/2005/8/layout/hProcess9"/>
    <dgm:cxn modelId="{CE69558E-31E2-4FBD-ADB9-78B7CF6E8F22}" type="presParOf" srcId="{54E0170A-44BB-483C-B5D0-E8C2D1C58310}" destId="{E5DA3649-15A1-4974-A28B-1049F05DB543}" srcOrd="1" destOrd="0" presId="urn:microsoft.com/office/officeart/2005/8/layout/hProcess9"/>
    <dgm:cxn modelId="{E36508AE-DCEC-42EA-94FB-5271212458F8}" type="presParOf" srcId="{54E0170A-44BB-483C-B5D0-E8C2D1C58310}" destId="{F5E7CFDF-4EE2-4559-BAD3-3410EC9D84C7}" srcOrd="2" destOrd="0" presId="urn:microsoft.com/office/officeart/2005/8/layout/hProcess9"/>
    <dgm:cxn modelId="{98DF701C-D627-4AF2-8BEB-DC8F00B11554}" type="presParOf" srcId="{54E0170A-44BB-483C-B5D0-E8C2D1C58310}" destId="{E57F9326-A8A4-4B2E-A802-9F8E488DD932}" srcOrd="3" destOrd="0" presId="urn:microsoft.com/office/officeart/2005/8/layout/hProcess9"/>
    <dgm:cxn modelId="{4ED789C7-D11D-4A9E-BA6C-DED0AEFB3581}" type="presParOf" srcId="{54E0170A-44BB-483C-B5D0-E8C2D1C58310}" destId="{BD2E4C20-CEAB-4AD8-9C25-A3787298EF0F}" srcOrd="4" destOrd="0" presId="urn:microsoft.com/office/officeart/2005/8/layout/hProcess9"/>
    <dgm:cxn modelId="{66360975-D7C5-432B-9324-5768F9DB526F}" type="presParOf" srcId="{54E0170A-44BB-483C-B5D0-E8C2D1C58310}" destId="{3EBCFF52-1EDE-452A-A706-7C5C8AE83FCD}" srcOrd="5" destOrd="0" presId="urn:microsoft.com/office/officeart/2005/8/layout/hProcess9"/>
    <dgm:cxn modelId="{319BA28A-E0F8-4726-8A36-C18AE6A333F8}" type="presParOf" srcId="{54E0170A-44BB-483C-B5D0-E8C2D1C58310}" destId="{7095B88B-D3EC-4ADB-B3BF-31EE5C3D98BA}" srcOrd="6" destOrd="0" presId="urn:microsoft.com/office/officeart/2005/8/layout/hProcess9"/>
    <dgm:cxn modelId="{B68B50C9-C955-4E97-9929-DA8C02D61F54}" type="presParOf" srcId="{54E0170A-44BB-483C-B5D0-E8C2D1C58310}" destId="{5A2FD604-0663-4C4D-A8DC-A794E5EAE518}" srcOrd="7" destOrd="0" presId="urn:microsoft.com/office/officeart/2005/8/layout/hProcess9"/>
    <dgm:cxn modelId="{28554C9A-E323-4459-BE78-F8B3DD30A33F}" type="presParOf" srcId="{54E0170A-44BB-483C-B5D0-E8C2D1C58310}" destId="{03DB8479-B569-49A4-AD97-FA7027079D51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B31A31-51DD-4B48-94D9-D5064DEE611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E"/>
        </a:p>
      </dgm:t>
    </dgm:pt>
    <dgm:pt modelId="{675E3DAF-C225-4AA8-A883-9FF5AD4DEF4A}">
      <dgm:prSet/>
      <dgm:spPr/>
      <dgm:t>
        <a:bodyPr/>
        <a:lstStyle/>
        <a:p>
          <a:r>
            <a:rPr lang="en-IE" dirty="0"/>
            <a:t>Personality</a:t>
          </a:r>
        </a:p>
      </dgm:t>
    </dgm:pt>
    <dgm:pt modelId="{B8240C4E-E26A-4C7C-810E-9F2C04CBD4D9}" type="parTrans" cxnId="{0C3D20B8-A47F-47AB-805D-674B1999A906}">
      <dgm:prSet/>
      <dgm:spPr/>
      <dgm:t>
        <a:bodyPr/>
        <a:lstStyle/>
        <a:p>
          <a:endParaRPr lang="en-IE"/>
        </a:p>
      </dgm:t>
    </dgm:pt>
    <dgm:pt modelId="{A2D66DA3-3933-465B-B01C-C2BAB707871F}" type="sibTrans" cxnId="{0C3D20B8-A47F-47AB-805D-674B1999A906}">
      <dgm:prSet/>
      <dgm:spPr/>
      <dgm:t>
        <a:bodyPr/>
        <a:lstStyle/>
        <a:p>
          <a:endParaRPr lang="en-IE"/>
        </a:p>
      </dgm:t>
    </dgm:pt>
    <dgm:pt modelId="{D6B49050-1683-4954-A48B-C5106D4B8AD2}">
      <dgm:prSet/>
      <dgm:spPr/>
      <dgm:t>
        <a:bodyPr/>
        <a:lstStyle/>
        <a:p>
          <a:r>
            <a:rPr lang="en-IE" dirty="0"/>
            <a:t>Language </a:t>
          </a:r>
        </a:p>
      </dgm:t>
    </dgm:pt>
    <dgm:pt modelId="{4E7A4446-E932-43C8-BDD3-1F1424961F60}" type="parTrans" cxnId="{20AF7A38-D0FD-4552-B52F-BDC71374E7E7}">
      <dgm:prSet/>
      <dgm:spPr/>
      <dgm:t>
        <a:bodyPr/>
        <a:lstStyle/>
        <a:p>
          <a:endParaRPr lang="en-IE"/>
        </a:p>
      </dgm:t>
    </dgm:pt>
    <dgm:pt modelId="{2C5B893A-82A5-4A1F-ACA8-2312C47F1897}" type="sibTrans" cxnId="{20AF7A38-D0FD-4552-B52F-BDC71374E7E7}">
      <dgm:prSet/>
      <dgm:spPr/>
      <dgm:t>
        <a:bodyPr/>
        <a:lstStyle/>
        <a:p>
          <a:endParaRPr lang="en-IE"/>
        </a:p>
      </dgm:t>
    </dgm:pt>
    <dgm:pt modelId="{874E38C6-208F-43A3-83F3-E6A7A49A7EE1}">
      <dgm:prSet/>
      <dgm:spPr/>
      <dgm:t>
        <a:bodyPr/>
        <a:lstStyle/>
        <a:p>
          <a:r>
            <a:rPr lang="en-IE" dirty="0"/>
            <a:t>Discourse</a:t>
          </a:r>
        </a:p>
      </dgm:t>
    </dgm:pt>
    <dgm:pt modelId="{C47037A6-B7BE-403C-88CC-CB2419FBA985}" type="parTrans" cxnId="{B11FECAC-F876-4B0A-8FE9-51A30D4B79E8}">
      <dgm:prSet/>
      <dgm:spPr/>
      <dgm:t>
        <a:bodyPr/>
        <a:lstStyle/>
        <a:p>
          <a:endParaRPr lang="en-IE"/>
        </a:p>
      </dgm:t>
    </dgm:pt>
    <dgm:pt modelId="{5821A0F5-966B-436D-ADB8-8C2B1FA17508}" type="sibTrans" cxnId="{B11FECAC-F876-4B0A-8FE9-51A30D4B79E8}">
      <dgm:prSet/>
      <dgm:spPr/>
      <dgm:t>
        <a:bodyPr/>
        <a:lstStyle/>
        <a:p>
          <a:endParaRPr lang="en-IE"/>
        </a:p>
      </dgm:t>
    </dgm:pt>
    <dgm:pt modelId="{EE7F2E27-5F22-4DC0-96D6-F1824FDCCD80}">
      <dgm:prSet/>
      <dgm:spPr/>
      <dgm:t>
        <a:bodyPr/>
        <a:lstStyle/>
        <a:p>
          <a:r>
            <a:rPr lang="en-IE" dirty="0"/>
            <a:t>Power </a:t>
          </a:r>
        </a:p>
      </dgm:t>
    </dgm:pt>
    <dgm:pt modelId="{2F098365-DA7C-4AF5-935E-7F6CAB65127C}" type="parTrans" cxnId="{B8D657AE-B657-44CF-95CE-929D53CEF6BF}">
      <dgm:prSet/>
      <dgm:spPr/>
      <dgm:t>
        <a:bodyPr/>
        <a:lstStyle/>
        <a:p>
          <a:endParaRPr lang="en-IE"/>
        </a:p>
      </dgm:t>
    </dgm:pt>
    <dgm:pt modelId="{FF843BAF-A9CD-44C3-AD13-DE966DF8D671}" type="sibTrans" cxnId="{B8D657AE-B657-44CF-95CE-929D53CEF6BF}">
      <dgm:prSet/>
      <dgm:spPr/>
      <dgm:t>
        <a:bodyPr/>
        <a:lstStyle/>
        <a:p>
          <a:endParaRPr lang="en-IE"/>
        </a:p>
      </dgm:t>
    </dgm:pt>
    <dgm:pt modelId="{A4A10538-509D-40DD-93E7-A23CB1A0B316}" type="pres">
      <dgm:prSet presAssocID="{54B31A31-51DD-4B48-94D9-D5064DEE6118}" presName="CompostProcess" presStyleCnt="0">
        <dgm:presLayoutVars>
          <dgm:dir/>
          <dgm:resizeHandles val="exact"/>
        </dgm:presLayoutVars>
      </dgm:prSet>
      <dgm:spPr/>
    </dgm:pt>
    <dgm:pt modelId="{F16F35B1-99FD-4BD1-BCAD-5BAE24A00648}" type="pres">
      <dgm:prSet presAssocID="{54B31A31-51DD-4B48-94D9-D5064DEE6118}" presName="arrow" presStyleLbl="bgShp" presStyleIdx="0" presStyleCnt="1"/>
      <dgm:spPr/>
    </dgm:pt>
    <dgm:pt modelId="{FBED8963-F3F8-46A9-8D89-4D14147F733D}" type="pres">
      <dgm:prSet presAssocID="{54B31A31-51DD-4B48-94D9-D5064DEE6118}" presName="linearProcess" presStyleCnt="0"/>
      <dgm:spPr/>
    </dgm:pt>
    <dgm:pt modelId="{760F2985-6376-42CD-BCD4-F6C245BFB7A0}" type="pres">
      <dgm:prSet presAssocID="{675E3DAF-C225-4AA8-A883-9FF5AD4DEF4A}" presName="textNode" presStyleLbl="node1" presStyleIdx="0" presStyleCnt="4">
        <dgm:presLayoutVars>
          <dgm:bulletEnabled val="1"/>
        </dgm:presLayoutVars>
      </dgm:prSet>
      <dgm:spPr/>
    </dgm:pt>
    <dgm:pt modelId="{14F66B64-90A2-4DF5-9361-26345FC9D999}" type="pres">
      <dgm:prSet presAssocID="{A2D66DA3-3933-465B-B01C-C2BAB707871F}" presName="sibTrans" presStyleCnt="0"/>
      <dgm:spPr/>
    </dgm:pt>
    <dgm:pt modelId="{D35A87D8-C991-4212-94E0-A063004C3E5E}" type="pres">
      <dgm:prSet presAssocID="{D6B49050-1683-4954-A48B-C5106D4B8AD2}" presName="textNode" presStyleLbl="node1" presStyleIdx="1" presStyleCnt="4">
        <dgm:presLayoutVars>
          <dgm:bulletEnabled val="1"/>
        </dgm:presLayoutVars>
      </dgm:prSet>
      <dgm:spPr/>
    </dgm:pt>
    <dgm:pt modelId="{ED151454-F337-412D-AF66-785A0EA48F90}" type="pres">
      <dgm:prSet presAssocID="{2C5B893A-82A5-4A1F-ACA8-2312C47F1897}" presName="sibTrans" presStyleCnt="0"/>
      <dgm:spPr/>
    </dgm:pt>
    <dgm:pt modelId="{48DC7FB1-079C-4C42-BA54-950B6807F949}" type="pres">
      <dgm:prSet presAssocID="{874E38C6-208F-43A3-83F3-E6A7A49A7EE1}" presName="textNode" presStyleLbl="node1" presStyleIdx="2" presStyleCnt="4">
        <dgm:presLayoutVars>
          <dgm:bulletEnabled val="1"/>
        </dgm:presLayoutVars>
      </dgm:prSet>
      <dgm:spPr/>
    </dgm:pt>
    <dgm:pt modelId="{622A1644-8885-4D8C-B7B0-20E3A5192732}" type="pres">
      <dgm:prSet presAssocID="{5821A0F5-966B-436D-ADB8-8C2B1FA17508}" presName="sibTrans" presStyleCnt="0"/>
      <dgm:spPr/>
    </dgm:pt>
    <dgm:pt modelId="{4E2EC78A-351F-4D7E-A566-D482E3FD17A9}" type="pres">
      <dgm:prSet presAssocID="{EE7F2E27-5F22-4DC0-96D6-F1824FDCCD80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2E73BF01-BCF8-4A3B-9B33-571CD349545C}" type="presOf" srcId="{EE7F2E27-5F22-4DC0-96D6-F1824FDCCD80}" destId="{4E2EC78A-351F-4D7E-A566-D482E3FD17A9}" srcOrd="0" destOrd="0" presId="urn:microsoft.com/office/officeart/2005/8/layout/hProcess9"/>
    <dgm:cxn modelId="{D108DA11-E452-4AEF-ADB4-87EB120FDE52}" type="presOf" srcId="{54B31A31-51DD-4B48-94D9-D5064DEE6118}" destId="{A4A10538-509D-40DD-93E7-A23CB1A0B316}" srcOrd="0" destOrd="0" presId="urn:microsoft.com/office/officeart/2005/8/layout/hProcess9"/>
    <dgm:cxn modelId="{4D9DB429-216B-4FBF-A1CE-7B3470C02792}" type="presOf" srcId="{D6B49050-1683-4954-A48B-C5106D4B8AD2}" destId="{D35A87D8-C991-4212-94E0-A063004C3E5E}" srcOrd="0" destOrd="0" presId="urn:microsoft.com/office/officeart/2005/8/layout/hProcess9"/>
    <dgm:cxn modelId="{20AF7A38-D0FD-4552-B52F-BDC71374E7E7}" srcId="{54B31A31-51DD-4B48-94D9-D5064DEE6118}" destId="{D6B49050-1683-4954-A48B-C5106D4B8AD2}" srcOrd="1" destOrd="0" parTransId="{4E7A4446-E932-43C8-BDD3-1F1424961F60}" sibTransId="{2C5B893A-82A5-4A1F-ACA8-2312C47F1897}"/>
    <dgm:cxn modelId="{3DCD7158-DEB6-4352-85B6-9ED46808ED18}" type="presOf" srcId="{675E3DAF-C225-4AA8-A883-9FF5AD4DEF4A}" destId="{760F2985-6376-42CD-BCD4-F6C245BFB7A0}" srcOrd="0" destOrd="0" presId="urn:microsoft.com/office/officeart/2005/8/layout/hProcess9"/>
    <dgm:cxn modelId="{3B6DEE90-1073-44C6-87B3-833B3E75B3AD}" type="presOf" srcId="{874E38C6-208F-43A3-83F3-E6A7A49A7EE1}" destId="{48DC7FB1-079C-4C42-BA54-950B6807F949}" srcOrd="0" destOrd="0" presId="urn:microsoft.com/office/officeart/2005/8/layout/hProcess9"/>
    <dgm:cxn modelId="{B11FECAC-F876-4B0A-8FE9-51A30D4B79E8}" srcId="{54B31A31-51DD-4B48-94D9-D5064DEE6118}" destId="{874E38C6-208F-43A3-83F3-E6A7A49A7EE1}" srcOrd="2" destOrd="0" parTransId="{C47037A6-B7BE-403C-88CC-CB2419FBA985}" sibTransId="{5821A0F5-966B-436D-ADB8-8C2B1FA17508}"/>
    <dgm:cxn modelId="{B8D657AE-B657-44CF-95CE-929D53CEF6BF}" srcId="{54B31A31-51DD-4B48-94D9-D5064DEE6118}" destId="{EE7F2E27-5F22-4DC0-96D6-F1824FDCCD80}" srcOrd="3" destOrd="0" parTransId="{2F098365-DA7C-4AF5-935E-7F6CAB65127C}" sibTransId="{FF843BAF-A9CD-44C3-AD13-DE966DF8D671}"/>
    <dgm:cxn modelId="{0C3D20B8-A47F-47AB-805D-674B1999A906}" srcId="{54B31A31-51DD-4B48-94D9-D5064DEE6118}" destId="{675E3DAF-C225-4AA8-A883-9FF5AD4DEF4A}" srcOrd="0" destOrd="0" parTransId="{B8240C4E-E26A-4C7C-810E-9F2C04CBD4D9}" sibTransId="{A2D66DA3-3933-465B-B01C-C2BAB707871F}"/>
    <dgm:cxn modelId="{7DF9802B-FBE1-4132-9E85-BF7E7910C0D0}" type="presParOf" srcId="{A4A10538-509D-40DD-93E7-A23CB1A0B316}" destId="{F16F35B1-99FD-4BD1-BCAD-5BAE24A00648}" srcOrd="0" destOrd="0" presId="urn:microsoft.com/office/officeart/2005/8/layout/hProcess9"/>
    <dgm:cxn modelId="{67ED5736-C543-4CF7-A717-412CE3BAA96D}" type="presParOf" srcId="{A4A10538-509D-40DD-93E7-A23CB1A0B316}" destId="{FBED8963-F3F8-46A9-8D89-4D14147F733D}" srcOrd="1" destOrd="0" presId="urn:microsoft.com/office/officeart/2005/8/layout/hProcess9"/>
    <dgm:cxn modelId="{E8D7A09B-4861-46B6-AE91-B2B5A09FACF7}" type="presParOf" srcId="{FBED8963-F3F8-46A9-8D89-4D14147F733D}" destId="{760F2985-6376-42CD-BCD4-F6C245BFB7A0}" srcOrd="0" destOrd="0" presId="urn:microsoft.com/office/officeart/2005/8/layout/hProcess9"/>
    <dgm:cxn modelId="{981B927A-678C-4B24-B3FE-E22735188E1B}" type="presParOf" srcId="{FBED8963-F3F8-46A9-8D89-4D14147F733D}" destId="{14F66B64-90A2-4DF5-9361-26345FC9D999}" srcOrd="1" destOrd="0" presId="urn:microsoft.com/office/officeart/2005/8/layout/hProcess9"/>
    <dgm:cxn modelId="{B8D80B0F-622A-4807-9BCC-FA92F9CA106A}" type="presParOf" srcId="{FBED8963-F3F8-46A9-8D89-4D14147F733D}" destId="{D35A87D8-C991-4212-94E0-A063004C3E5E}" srcOrd="2" destOrd="0" presId="urn:microsoft.com/office/officeart/2005/8/layout/hProcess9"/>
    <dgm:cxn modelId="{A6DAD806-4819-4C1E-9CAD-AFB3721741E7}" type="presParOf" srcId="{FBED8963-F3F8-46A9-8D89-4D14147F733D}" destId="{ED151454-F337-412D-AF66-785A0EA48F90}" srcOrd="3" destOrd="0" presId="urn:microsoft.com/office/officeart/2005/8/layout/hProcess9"/>
    <dgm:cxn modelId="{0C651D50-E3EC-49F6-B98D-A237DAE75441}" type="presParOf" srcId="{FBED8963-F3F8-46A9-8D89-4D14147F733D}" destId="{48DC7FB1-079C-4C42-BA54-950B6807F949}" srcOrd="4" destOrd="0" presId="urn:microsoft.com/office/officeart/2005/8/layout/hProcess9"/>
    <dgm:cxn modelId="{B53E469C-23ED-45B0-B265-FB1F9379550F}" type="presParOf" srcId="{FBED8963-F3F8-46A9-8D89-4D14147F733D}" destId="{622A1644-8885-4D8C-B7B0-20E3A5192732}" srcOrd="5" destOrd="0" presId="urn:microsoft.com/office/officeart/2005/8/layout/hProcess9"/>
    <dgm:cxn modelId="{DF1BC64D-CF06-4F7D-8ECA-EF6C4E1576E0}" type="presParOf" srcId="{FBED8963-F3F8-46A9-8D89-4D14147F733D}" destId="{4E2EC78A-351F-4D7E-A566-D482E3FD17A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ED14DC-E085-4602-87C1-C9F953618DE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6C09A02C-55C3-4ECB-B11A-A91B0AA01279}">
      <dgm:prSet custT="1"/>
      <dgm:spPr/>
      <dgm:t>
        <a:bodyPr/>
        <a:lstStyle/>
        <a:p>
          <a:pPr rtl="0"/>
          <a:r>
            <a:rPr lang="en-IE" sz="2000" b="0" u="none" dirty="0">
              <a:latin typeface="Times New Roman" pitchFamily="18" charset="0"/>
              <a:cs typeface="Times New Roman" pitchFamily="18" charset="0"/>
            </a:rPr>
            <a:t>Epistemology considerations –</a:t>
          </a:r>
        </a:p>
        <a:p>
          <a:pPr rtl="0"/>
          <a:r>
            <a:rPr lang="en-IE" sz="2000" b="0" u="none" dirty="0">
              <a:latin typeface="Times New Roman" pitchFamily="18" charset="0"/>
              <a:cs typeface="Times New Roman" pitchFamily="18" charset="0"/>
            </a:rPr>
            <a:t>How can I know reality? </a:t>
          </a:r>
          <a:endParaRPr lang="en-IE" sz="2000" b="1" u="none" dirty="0">
            <a:latin typeface="Times New Roman" pitchFamily="18" charset="0"/>
            <a:cs typeface="Times New Roman" pitchFamily="18" charset="0"/>
          </a:endParaRPr>
        </a:p>
      </dgm:t>
    </dgm:pt>
    <dgm:pt modelId="{6A0FCCB1-E1AC-408C-B986-89E94BF4DF74}" type="parTrans" cxnId="{68ED2B62-175E-46AE-A1A3-1FF6565F38CD}">
      <dgm:prSet/>
      <dgm:spPr/>
      <dgm:t>
        <a:bodyPr/>
        <a:lstStyle/>
        <a:p>
          <a:endParaRPr lang="en-IE"/>
        </a:p>
      </dgm:t>
    </dgm:pt>
    <dgm:pt modelId="{744D80B9-C8D6-4437-8371-3D56419F1302}" type="sibTrans" cxnId="{68ED2B62-175E-46AE-A1A3-1FF6565F38CD}">
      <dgm:prSet/>
      <dgm:spPr/>
      <dgm:t>
        <a:bodyPr/>
        <a:lstStyle/>
        <a:p>
          <a:endParaRPr lang="en-IE"/>
        </a:p>
      </dgm:t>
    </dgm:pt>
    <dgm:pt modelId="{6658CB4C-A7B4-4436-AFE4-7A60AFBB30D5}">
      <dgm:prSet custT="1"/>
      <dgm:spPr/>
      <dgm:t>
        <a:bodyPr/>
        <a:lstStyle/>
        <a:p>
          <a:pPr rtl="0"/>
          <a:r>
            <a:rPr lang="en-IE" sz="2000" b="0" u="none" dirty="0">
              <a:latin typeface="Times New Roman" pitchFamily="18" charset="0"/>
              <a:cs typeface="Times New Roman" pitchFamily="18" charset="0"/>
            </a:rPr>
            <a:t>Ontological considerations –</a:t>
          </a:r>
        </a:p>
        <a:p>
          <a:pPr rtl="0"/>
          <a:r>
            <a:rPr lang="en-IE" sz="2000" b="0" u="none" dirty="0">
              <a:latin typeface="Times New Roman" pitchFamily="18" charset="0"/>
              <a:cs typeface="Times New Roman" pitchFamily="18" charset="0"/>
            </a:rPr>
            <a:t> What is reality? </a:t>
          </a:r>
          <a:endParaRPr lang="en-IE" sz="2400" b="1" u="none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A08A77-894E-47B5-BE71-F008F99CB941}" type="parTrans" cxnId="{A539B31D-3BF3-4FC9-A461-41AFC0B01566}">
      <dgm:prSet/>
      <dgm:spPr/>
      <dgm:t>
        <a:bodyPr/>
        <a:lstStyle/>
        <a:p>
          <a:endParaRPr lang="en-IE"/>
        </a:p>
      </dgm:t>
    </dgm:pt>
    <dgm:pt modelId="{8F8EBC15-90E3-4953-81F7-2B0EB51373BF}" type="sibTrans" cxnId="{A539B31D-3BF3-4FC9-A461-41AFC0B01566}">
      <dgm:prSet/>
      <dgm:spPr/>
      <dgm:t>
        <a:bodyPr/>
        <a:lstStyle/>
        <a:p>
          <a:endParaRPr lang="en-IE"/>
        </a:p>
      </dgm:t>
    </dgm:pt>
    <dgm:pt modelId="{BF3F12C1-44AD-43A1-BC4A-43BC505B24F1}">
      <dgm:prSet custT="1"/>
      <dgm:spPr/>
      <dgm:t>
        <a:bodyPr/>
        <a:lstStyle/>
        <a:p>
          <a:pPr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 Holistic view of how I understand knowledge</a:t>
          </a:r>
        </a:p>
      </dgm:t>
    </dgm:pt>
    <dgm:pt modelId="{18420E33-DC99-4D96-946D-771938A95B92}" type="parTrans" cxnId="{0FAEA4B0-6B9E-47F1-B7D5-C3EAE4CC593B}">
      <dgm:prSet/>
      <dgm:spPr/>
      <dgm:t>
        <a:bodyPr/>
        <a:lstStyle/>
        <a:p>
          <a:endParaRPr lang="en-IE"/>
        </a:p>
      </dgm:t>
    </dgm:pt>
    <dgm:pt modelId="{12AA3A7F-5F6F-498A-9D15-351554A4C45E}" type="sibTrans" cxnId="{0FAEA4B0-6B9E-47F1-B7D5-C3EAE4CC593B}">
      <dgm:prSet/>
      <dgm:spPr/>
      <dgm:t>
        <a:bodyPr/>
        <a:lstStyle/>
        <a:p>
          <a:endParaRPr lang="en-IE"/>
        </a:p>
      </dgm:t>
    </dgm:pt>
    <dgm:pt modelId="{1CBACBA2-EB8D-4873-9F23-72C1D6618162}">
      <dgm:prSet custT="1"/>
      <dgm:spPr/>
      <dgm:t>
        <a:bodyPr/>
        <a:lstStyle/>
        <a:p>
          <a:pPr rtl="0"/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Pragmatism</a:t>
          </a:r>
          <a:r>
            <a:rPr lang="en-IE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</a:t>
          </a:r>
        </a:p>
        <a:p>
          <a:pPr rtl="0"/>
          <a:r>
            <a:rPr lang="en-IE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b="0" u="none" dirty="0">
              <a:latin typeface="Times New Roman" pitchFamily="18" charset="0"/>
              <a:cs typeface="Times New Roman" pitchFamily="18" charset="0"/>
            </a:rPr>
            <a:t>Negotiated, debated and interpreted reality</a:t>
          </a:r>
        </a:p>
      </dgm:t>
    </dgm:pt>
    <dgm:pt modelId="{C43B9D55-1A8E-4629-B72E-43C488ED1D67}" type="parTrans" cxnId="{E52A231A-1376-482E-97C5-9194FFC1A127}">
      <dgm:prSet/>
      <dgm:spPr/>
      <dgm:t>
        <a:bodyPr/>
        <a:lstStyle/>
        <a:p>
          <a:endParaRPr lang="en-IE"/>
        </a:p>
      </dgm:t>
    </dgm:pt>
    <dgm:pt modelId="{38209865-B1D3-418E-8F6B-BA943C6272B4}" type="sibTrans" cxnId="{E52A231A-1376-482E-97C5-9194FFC1A127}">
      <dgm:prSet/>
      <dgm:spPr/>
      <dgm:t>
        <a:bodyPr/>
        <a:lstStyle/>
        <a:p>
          <a:endParaRPr lang="en-IE"/>
        </a:p>
      </dgm:t>
    </dgm:pt>
    <dgm:pt modelId="{FAB822F1-5C05-4721-A773-27792D16C8CB}">
      <dgm:prSet custT="1"/>
      <dgm:spPr/>
      <dgm:t>
        <a:bodyPr/>
        <a:lstStyle/>
        <a:p>
          <a:pPr rtl="0"/>
          <a:r>
            <a:rPr lang="en-IE" sz="2000" b="0" dirty="0">
              <a:latin typeface="Times New Roman" pitchFamily="18" charset="0"/>
              <a:cs typeface="Times New Roman" pitchFamily="18" charset="0"/>
            </a:rPr>
            <a:t>Accept that there is a concrete reality, potential for it to be socially constructed </a:t>
          </a:r>
          <a:endParaRPr lang="en-IE" sz="2000" dirty="0">
            <a:latin typeface="Times New Roman" pitchFamily="18" charset="0"/>
            <a:cs typeface="Times New Roman" pitchFamily="18" charset="0"/>
          </a:endParaRPr>
        </a:p>
      </dgm:t>
    </dgm:pt>
    <dgm:pt modelId="{2988F942-62D0-42A9-B4D6-17B68341B67E}" type="parTrans" cxnId="{EBD77766-4142-47F0-8D53-1BF9220D5B3D}">
      <dgm:prSet/>
      <dgm:spPr/>
      <dgm:t>
        <a:bodyPr/>
        <a:lstStyle/>
        <a:p>
          <a:endParaRPr lang="en-IE"/>
        </a:p>
      </dgm:t>
    </dgm:pt>
    <dgm:pt modelId="{85EEA4C0-241C-400E-8EA3-50B8B3FC09B1}" type="sibTrans" cxnId="{EBD77766-4142-47F0-8D53-1BF9220D5B3D}">
      <dgm:prSet/>
      <dgm:spPr/>
      <dgm:t>
        <a:bodyPr/>
        <a:lstStyle/>
        <a:p>
          <a:endParaRPr lang="en-IE"/>
        </a:p>
      </dgm:t>
    </dgm:pt>
    <dgm:pt modelId="{83BCBA80-DC2E-4EF7-AC29-1FACECB1153C}" type="pres">
      <dgm:prSet presAssocID="{EBED14DC-E085-4602-87C1-C9F953618DE5}" presName="CompostProcess" presStyleCnt="0">
        <dgm:presLayoutVars>
          <dgm:dir/>
          <dgm:resizeHandles val="exact"/>
        </dgm:presLayoutVars>
      </dgm:prSet>
      <dgm:spPr/>
    </dgm:pt>
    <dgm:pt modelId="{BBEFAF53-F7A8-4BE7-BFFB-4D53233BE891}" type="pres">
      <dgm:prSet presAssocID="{EBED14DC-E085-4602-87C1-C9F953618DE5}" presName="arrow" presStyleLbl="bgShp" presStyleIdx="0" presStyleCnt="1" custScaleX="113015"/>
      <dgm:spPr/>
    </dgm:pt>
    <dgm:pt modelId="{54E0170A-44BB-483C-B5D0-E8C2D1C58310}" type="pres">
      <dgm:prSet presAssocID="{EBED14DC-E085-4602-87C1-C9F953618DE5}" presName="linearProcess" presStyleCnt="0"/>
      <dgm:spPr/>
    </dgm:pt>
    <dgm:pt modelId="{F5E7CFDF-4EE2-4559-BAD3-3410EC9D84C7}" type="pres">
      <dgm:prSet presAssocID="{6C09A02C-55C3-4ECB-B11A-A91B0AA01279}" presName="textNode" presStyleLbl="node1" presStyleIdx="0" presStyleCnt="5" custScaleX="98313" custScaleY="100602">
        <dgm:presLayoutVars>
          <dgm:bulletEnabled val="1"/>
        </dgm:presLayoutVars>
      </dgm:prSet>
      <dgm:spPr/>
    </dgm:pt>
    <dgm:pt modelId="{E57F9326-A8A4-4B2E-A802-9F8E488DD932}" type="pres">
      <dgm:prSet presAssocID="{744D80B9-C8D6-4437-8371-3D56419F1302}" presName="sibTrans" presStyleCnt="0"/>
      <dgm:spPr/>
    </dgm:pt>
    <dgm:pt modelId="{BD2E4C20-CEAB-4AD8-9C25-A3787298EF0F}" type="pres">
      <dgm:prSet presAssocID="{6658CB4C-A7B4-4436-AFE4-7A60AFBB30D5}" presName="textNode" presStyleLbl="node1" presStyleIdx="1" presStyleCnt="5">
        <dgm:presLayoutVars>
          <dgm:bulletEnabled val="1"/>
        </dgm:presLayoutVars>
      </dgm:prSet>
      <dgm:spPr/>
    </dgm:pt>
    <dgm:pt modelId="{3EBCFF52-1EDE-452A-A706-7C5C8AE83FCD}" type="pres">
      <dgm:prSet presAssocID="{8F8EBC15-90E3-4953-81F7-2B0EB51373BF}" presName="sibTrans" presStyleCnt="0"/>
      <dgm:spPr/>
    </dgm:pt>
    <dgm:pt modelId="{7095B88B-D3EC-4ADB-B3BF-31EE5C3D98BA}" type="pres">
      <dgm:prSet presAssocID="{BF3F12C1-44AD-43A1-BC4A-43BC505B24F1}" presName="textNode" presStyleLbl="node1" presStyleIdx="2" presStyleCnt="5">
        <dgm:presLayoutVars>
          <dgm:bulletEnabled val="1"/>
        </dgm:presLayoutVars>
      </dgm:prSet>
      <dgm:spPr/>
    </dgm:pt>
    <dgm:pt modelId="{5A2FD604-0663-4C4D-A8DC-A794E5EAE518}" type="pres">
      <dgm:prSet presAssocID="{12AA3A7F-5F6F-498A-9D15-351554A4C45E}" presName="sibTrans" presStyleCnt="0"/>
      <dgm:spPr/>
    </dgm:pt>
    <dgm:pt modelId="{03DB8479-B569-49A4-AD97-FA7027079D51}" type="pres">
      <dgm:prSet presAssocID="{1CBACBA2-EB8D-4873-9F23-72C1D6618162}" presName="textNode" presStyleLbl="node1" presStyleIdx="3" presStyleCnt="5">
        <dgm:presLayoutVars>
          <dgm:bulletEnabled val="1"/>
        </dgm:presLayoutVars>
      </dgm:prSet>
      <dgm:spPr/>
    </dgm:pt>
    <dgm:pt modelId="{807057FE-E437-4294-86B6-56B6684525A8}" type="pres">
      <dgm:prSet presAssocID="{38209865-B1D3-418E-8F6B-BA943C6272B4}" presName="sibTrans" presStyleCnt="0"/>
      <dgm:spPr/>
    </dgm:pt>
    <dgm:pt modelId="{0E79DF46-B712-495B-AE60-851DB0F1CF6D}" type="pres">
      <dgm:prSet presAssocID="{FAB822F1-5C05-4721-A773-27792D16C8CB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535FD009-E504-420E-B336-36F6D0C27112}" type="presOf" srcId="{FAB822F1-5C05-4721-A773-27792D16C8CB}" destId="{0E79DF46-B712-495B-AE60-851DB0F1CF6D}" srcOrd="0" destOrd="0" presId="urn:microsoft.com/office/officeart/2005/8/layout/hProcess9"/>
    <dgm:cxn modelId="{F2FF3E13-7E65-431B-A2A3-2C73861AA8C1}" type="presOf" srcId="{BF3F12C1-44AD-43A1-BC4A-43BC505B24F1}" destId="{7095B88B-D3EC-4ADB-B3BF-31EE5C3D98BA}" srcOrd="0" destOrd="0" presId="urn:microsoft.com/office/officeart/2005/8/layout/hProcess9"/>
    <dgm:cxn modelId="{E52A231A-1376-482E-97C5-9194FFC1A127}" srcId="{EBED14DC-E085-4602-87C1-C9F953618DE5}" destId="{1CBACBA2-EB8D-4873-9F23-72C1D6618162}" srcOrd="3" destOrd="0" parTransId="{C43B9D55-1A8E-4629-B72E-43C488ED1D67}" sibTransId="{38209865-B1D3-418E-8F6B-BA943C6272B4}"/>
    <dgm:cxn modelId="{A539B31D-3BF3-4FC9-A461-41AFC0B01566}" srcId="{EBED14DC-E085-4602-87C1-C9F953618DE5}" destId="{6658CB4C-A7B4-4436-AFE4-7A60AFBB30D5}" srcOrd="1" destOrd="0" parTransId="{AAA08A77-894E-47B5-BE71-F008F99CB941}" sibTransId="{8F8EBC15-90E3-4953-81F7-2B0EB51373BF}"/>
    <dgm:cxn modelId="{68ED2B62-175E-46AE-A1A3-1FF6565F38CD}" srcId="{EBED14DC-E085-4602-87C1-C9F953618DE5}" destId="{6C09A02C-55C3-4ECB-B11A-A91B0AA01279}" srcOrd="0" destOrd="0" parTransId="{6A0FCCB1-E1AC-408C-B986-89E94BF4DF74}" sibTransId="{744D80B9-C8D6-4437-8371-3D56419F1302}"/>
    <dgm:cxn modelId="{EBD77766-4142-47F0-8D53-1BF9220D5B3D}" srcId="{EBED14DC-E085-4602-87C1-C9F953618DE5}" destId="{FAB822F1-5C05-4721-A773-27792D16C8CB}" srcOrd="4" destOrd="0" parTransId="{2988F942-62D0-42A9-B4D6-17B68341B67E}" sibTransId="{85EEA4C0-241C-400E-8EA3-50B8B3FC09B1}"/>
    <dgm:cxn modelId="{AAD7FE8A-C98D-4BF9-9B95-4A41FFAC56D8}" type="presOf" srcId="{1CBACBA2-EB8D-4873-9F23-72C1D6618162}" destId="{03DB8479-B569-49A4-AD97-FA7027079D51}" srcOrd="0" destOrd="0" presId="urn:microsoft.com/office/officeart/2005/8/layout/hProcess9"/>
    <dgm:cxn modelId="{0FAEA4B0-6B9E-47F1-B7D5-C3EAE4CC593B}" srcId="{EBED14DC-E085-4602-87C1-C9F953618DE5}" destId="{BF3F12C1-44AD-43A1-BC4A-43BC505B24F1}" srcOrd="2" destOrd="0" parTransId="{18420E33-DC99-4D96-946D-771938A95B92}" sibTransId="{12AA3A7F-5F6F-498A-9D15-351554A4C45E}"/>
    <dgm:cxn modelId="{E94AD0BB-6C18-406F-A498-EBC738165D21}" type="presOf" srcId="{EBED14DC-E085-4602-87C1-C9F953618DE5}" destId="{83BCBA80-DC2E-4EF7-AC29-1FACECB1153C}" srcOrd="0" destOrd="0" presId="urn:microsoft.com/office/officeart/2005/8/layout/hProcess9"/>
    <dgm:cxn modelId="{C2A336F0-82DD-4AB0-88D9-2DC72AD38120}" type="presOf" srcId="{6658CB4C-A7B4-4436-AFE4-7A60AFBB30D5}" destId="{BD2E4C20-CEAB-4AD8-9C25-A3787298EF0F}" srcOrd="0" destOrd="0" presId="urn:microsoft.com/office/officeart/2005/8/layout/hProcess9"/>
    <dgm:cxn modelId="{B02374F8-6DCA-4E97-9095-8BEC042BED88}" type="presOf" srcId="{6C09A02C-55C3-4ECB-B11A-A91B0AA01279}" destId="{F5E7CFDF-4EE2-4559-BAD3-3410EC9D84C7}" srcOrd="0" destOrd="0" presId="urn:microsoft.com/office/officeart/2005/8/layout/hProcess9"/>
    <dgm:cxn modelId="{58EDC17C-53AD-4A51-BECA-2DD4098C2B14}" type="presParOf" srcId="{83BCBA80-DC2E-4EF7-AC29-1FACECB1153C}" destId="{BBEFAF53-F7A8-4BE7-BFFB-4D53233BE891}" srcOrd="0" destOrd="0" presId="urn:microsoft.com/office/officeart/2005/8/layout/hProcess9"/>
    <dgm:cxn modelId="{40256766-9AD7-4010-A55D-81DEE6911283}" type="presParOf" srcId="{83BCBA80-DC2E-4EF7-AC29-1FACECB1153C}" destId="{54E0170A-44BB-483C-B5D0-E8C2D1C58310}" srcOrd="1" destOrd="0" presId="urn:microsoft.com/office/officeart/2005/8/layout/hProcess9"/>
    <dgm:cxn modelId="{506A1B50-CED9-445A-A547-480441706C4C}" type="presParOf" srcId="{54E0170A-44BB-483C-B5D0-E8C2D1C58310}" destId="{F5E7CFDF-4EE2-4559-BAD3-3410EC9D84C7}" srcOrd="0" destOrd="0" presId="urn:microsoft.com/office/officeart/2005/8/layout/hProcess9"/>
    <dgm:cxn modelId="{FE7BF289-E58B-4A5D-8BEC-1F64BB514D0C}" type="presParOf" srcId="{54E0170A-44BB-483C-B5D0-E8C2D1C58310}" destId="{E57F9326-A8A4-4B2E-A802-9F8E488DD932}" srcOrd="1" destOrd="0" presId="urn:microsoft.com/office/officeart/2005/8/layout/hProcess9"/>
    <dgm:cxn modelId="{FC85803F-7756-421E-90A7-F3E12B411A50}" type="presParOf" srcId="{54E0170A-44BB-483C-B5D0-E8C2D1C58310}" destId="{BD2E4C20-CEAB-4AD8-9C25-A3787298EF0F}" srcOrd="2" destOrd="0" presId="urn:microsoft.com/office/officeart/2005/8/layout/hProcess9"/>
    <dgm:cxn modelId="{FEBB841D-54BC-47A0-98DA-94957FC105F1}" type="presParOf" srcId="{54E0170A-44BB-483C-B5D0-E8C2D1C58310}" destId="{3EBCFF52-1EDE-452A-A706-7C5C8AE83FCD}" srcOrd="3" destOrd="0" presId="urn:microsoft.com/office/officeart/2005/8/layout/hProcess9"/>
    <dgm:cxn modelId="{4F57C5BC-294A-4F2D-9DAC-06F2B5D41B73}" type="presParOf" srcId="{54E0170A-44BB-483C-B5D0-E8C2D1C58310}" destId="{7095B88B-D3EC-4ADB-B3BF-31EE5C3D98BA}" srcOrd="4" destOrd="0" presId="urn:microsoft.com/office/officeart/2005/8/layout/hProcess9"/>
    <dgm:cxn modelId="{2012B23B-1043-4319-BA33-376578FB9265}" type="presParOf" srcId="{54E0170A-44BB-483C-B5D0-E8C2D1C58310}" destId="{5A2FD604-0663-4C4D-A8DC-A794E5EAE518}" srcOrd="5" destOrd="0" presId="urn:microsoft.com/office/officeart/2005/8/layout/hProcess9"/>
    <dgm:cxn modelId="{A92B79EA-88F6-4C17-B006-D7901B65D996}" type="presParOf" srcId="{54E0170A-44BB-483C-B5D0-E8C2D1C58310}" destId="{03DB8479-B569-49A4-AD97-FA7027079D51}" srcOrd="6" destOrd="0" presId="urn:microsoft.com/office/officeart/2005/8/layout/hProcess9"/>
    <dgm:cxn modelId="{523FF690-AE6E-4814-90D0-4F90B8F2980B}" type="presParOf" srcId="{54E0170A-44BB-483C-B5D0-E8C2D1C58310}" destId="{807057FE-E437-4294-86B6-56B6684525A8}" srcOrd="7" destOrd="0" presId="urn:microsoft.com/office/officeart/2005/8/layout/hProcess9"/>
    <dgm:cxn modelId="{3B52003D-D265-4B29-9A40-A1559D40E314}" type="presParOf" srcId="{54E0170A-44BB-483C-B5D0-E8C2D1C58310}" destId="{0E79DF46-B712-495B-AE60-851DB0F1CF6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678034-CC89-4D47-8845-D2184983F3C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056DC4E-3F8B-47B1-824C-B4F2471E4235}">
      <dgm:prSet phldrT="[Text]" custT="1"/>
      <dgm:spPr/>
      <dgm:t>
        <a:bodyPr/>
        <a:lstStyle/>
        <a:p>
          <a:r>
            <a:rPr lang="en-IE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Exploratory Sequential Design </a:t>
          </a:r>
          <a:endParaRPr lang="en-IE" sz="2400" b="1" dirty="0">
            <a:latin typeface="Times New Roman" pitchFamily="18" charset="0"/>
            <a:cs typeface="Times New Roman" pitchFamily="18" charset="0"/>
          </a:endParaRPr>
        </a:p>
        <a:p>
          <a:r>
            <a:rPr lang="en-IE" sz="2400" dirty="0">
              <a:latin typeface="Times New Roman" pitchFamily="18" charset="0"/>
              <a:cs typeface="Times New Roman" pitchFamily="18" charset="0"/>
            </a:rPr>
            <a:t> research purpose and questions </a:t>
          </a:r>
        </a:p>
        <a:p>
          <a:r>
            <a:rPr lang="en-IE" sz="2400" dirty="0">
              <a:latin typeface="Times New Roman" pitchFamily="18" charset="0"/>
              <a:cs typeface="Times New Roman" pitchFamily="18" charset="0"/>
            </a:rPr>
            <a:t>Case study design </a:t>
          </a:r>
        </a:p>
      </dgm:t>
    </dgm:pt>
    <dgm:pt modelId="{5869CBAA-B738-4CDD-8116-462D30A493C4}" type="parTrans" cxnId="{DA90011E-7815-4526-859F-F268D768284E}">
      <dgm:prSet/>
      <dgm:spPr/>
      <dgm:t>
        <a:bodyPr/>
        <a:lstStyle/>
        <a:p>
          <a:endParaRPr lang="en-IE"/>
        </a:p>
      </dgm:t>
    </dgm:pt>
    <dgm:pt modelId="{B2738679-8F01-472C-88D4-1779EB6ED8CC}" type="sibTrans" cxnId="{DA90011E-7815-4526-859F-F268D768284E}">
      <dgm:prSet/>
      <dgm:spPr/>
      <dgm:t>
        <a:bodyPr/>
        <a:lstStyle/>
        <a:p>
          <a:endParaRPr lang="en-IE"/>
        </a:p>
      </dgm:t>
    </dgm:pt>
    <dgm:pt modelId="{9BE16A36-305D-445C-82D3-8313F14FA1F5}">
      <dgm:prSet phldrT="[Text]" custT="1"/>
      <dgm:spPr/>
      <dgm:t>
        <a:bodyPr/>
        <a:lstStyle/>
        <a:p>
          <a:r>
            <a:rPr lang="en-IE" sz="1800" b="1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Qualitative stage –</a:t>
          </a:r>
          <a:r>
            <a:rPr lang="en-IE" sz="20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IE" sz="2000" b="1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st</a:t>
          </a:r>
        </a:p>
        <a:p>
          <a:r>
            <a:rPr lang="en-IE" sz="20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Semi structured interviews</a:t>
          </a:r>
        </a:p>
        <a:p>
          <a:r>
            <a:rPr lang="en-IE" sz="2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Policy makers, Professionals and Service users  </a:t>
          </a:r>
        </a:p>
      </dgm:t>
    </dgm:pt>
    <dgm:pt modelId="{A6E5DDF0-440C-489C-A1C1-D7D85A5ED4F4}" type="parTrans" cxnId="{B5623F15-582C-4E82-B4B4-EF7DB7F9BB82}">
      <dgm:prSet/>
      <dgm:spPr/>
      <dgm:t>
        <a:bodyPr/>
        <a:lstStyle/>
        <a:p>
          <a:endParaRPr lang="en-IE"/>
        </a:p>
      </dgm:t>
    </dgm:pt>
    <dgm:pt modelId="{0D98CCF1-A146-4AAD-A1AF-19009702895A}" type="sibTrans" cxnId="{B5623F15-582C-4E82-B4B4-EF7DB7F9BB82}">
      <dgm:prSet/>
      <dgm:spPr/>
      <dgm:t>
        <a:bodyPr/>
        <a:lstStyle/>
        <a:p>
          <a:endParaRPr lang="en-IE"/>
        </a:p>
      </dgm:t>
    </dgm:pt>
    <dgm:pt modelId="{F09C9B42-270C-4496-AC9A-CDBE074FBEB2}">
      <dgm:prSet custT="1"/>
      <dgm:spPr/>
      <dgm:t>
        <a:bodyPr/>
        <a:lstStyle/>
        <a:p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Quantitative</a:t>
          </a:r>
        </a:p>
        <a:p>
          <a:r>
            <a:rPr lang="en-IE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stage – 2</a:t>
          </a:r>
          <a:r>
            <a:rPr lang="en-IE" sz="2000" b="1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nd</a:t>
          </a:r>
        </a:p>
        <a:p>
          <a:r>
            <a:rPr lang="en-IE" sz="24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Survey</a:t>
          </a:r>
          <a:r>
            <a:rPr lang="en-IE" sz="2400" u="none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 of</a:t>
          </a:r>
          <a:r>
            <a:rPr lang="en-IE" sz="2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 professionals  </a:t>
          </a:r>
        </a:p>
      </dgm:t>
    </dgm:pt>
    <dgm:pt modelId="{06B76776-1C92-464F-AE67-C5068B2B1356}" type="parTrans" cxnId="{6B741A2A-C7CB-43A1-B2DE-90F7AAEF1E8D}">
      <dgm:prSet/>
      <dgm:spPr/>
      <dgm:t>
        <a:bodyPr/>
        <a:lstStyle/>
        <a:p>
          <a:endParaRPr lang="en-IE"/>
        </a:p>
      </dgm:t>
    </dgm:pt>
    <dgm:pt modelId="{145E6671-ED4B-41F1-9F82-CA79CC15BC5A}" type="sibTrans" cxnId="{6B741A2A-C7CB-43A1-B2DE-90F7AAEF1E8D}">
      <dgm:prSet/>
      <dgm:spPr/>
      <dgm:t>
        <a:bodyPr/>
        <a:lstStyle/>
        <a:p>
          <a:endParaRPr lang="en-IE"/>
        </a:p>
      </dgm:t>
    </dgm:pt>
    <dgm:pt modelId="{549DEEE0-C133-43F4-843B-1365D177B7BD}">
      <dgm:prSet custT="1"/>
      <dgm:spPr/>
      <dgm:t>
        <a:bodyPr/>
        <a:lstStyle/>
        <a:p>
          <a:r>
            <a:rPr lang="en-IE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Under researched phenomena </a:t>
          </a:r>
          <a:endParaRPr lang="en-IE" sz="2400" b="1" dirty="0">
            <a:latin typeface="Times New Roman" pitchFamily="18" charset="0"/>
            <a:cs typeface="Times New Roman" pitchFamily="18" charset="0"/>
          </a:endParaRPr>
        </a:p>
        <a:p>
          <a:r>
            <a:rPr lang="en-IE" sz="2400" dirty="0">
              <a:latin typeface="Times New Roman" pitchFamily="18" charset="0"/>
              <a:cs typeface="Times New Roman" pitchFamily="18" charset="0"/>
            </a:rPr>
            <a:t>How social constructionism  impacts on delivery of recovery orientated services  </a:t>
          </a:r>
        </a:p>
      </dgm:t>
    </dgm:pt>
    <dgm:pt modelId="{363CCC89-94BF-4EED-BCAA-5D5503CDB183}" type="parTrans" cxnId="{8A9A8F5B-40C4-4892-8C44-DE8C7DA485FE}">
      <dgm:prSet/>
      <dgm:spPr/>
      <dgm:t>
        <a:bodyPr/>
        <a:lstStyle/>
        <a:p>
          <a:endParaRPr lang="en-IE"/>
        </a:p>
      </dgm:t>
    </dgm:pt>
    <dgm:pt modelId="{C14E133C-E8F2-40F2-A1AA-B07D07F4487A}" type="sibTrans" cxnId="{8A9A8F5B-40C4-4892-8C44-DE8C7DA485FE}">
      <dgm:prSet/>
      <dgm:spPr/>
      <dgm:t>
        <a:bodyPr/>
        <a:lstStyle/>
        <a:p>
          <a:endParaRPr lang="en-IE"/>
        </a:p>
      </dgm:t>
    </dgm:pt>
    <dgm:pt modelId="{7D74813E-2C89-4D79-98A7-19BBC282C66C}" type="pres">
      <dgm:prSet presAssocID="{3F678034-CC89-4D47-8845-D2184983F3CE}" presName="CompostProcess" presStyleCnt="0">
        <dgm:presLayoutVars>
          <dgm:dir/>
          <dgm:resizeHandles val="exact"/>
        </dgm:presLayoutVars>
      </dgm:prSet>
      <dgm:spPr/>
    </dgm:pt>
    <dgm:pt modelId="{7AF9C96D-7DC9-49D7-BBFA-C20488B83EF5}" type="pres">
      <dgm:prSet presAssocID="{3F678034-CC89-4D47-8845-D2184983F3CE}" presName="arrow" presStyleLbl="bgShp" presStyleIdx="0" presStyleCnt="1" custScaleX="106398"/>
      <dgm:spPr/>
    </dgm:pt>
    <dgm:pt modelId="{97906A18-70D4-46D0-88C7-27F546E18EDF}" type="pres">
      <dgm:prSet presAssocID="{3F678034-CC89-4D47-8845-D2184983F3CE}" presName="linearProcess" presStyleCnt="0"/>
      <dgm:spPr/>
    </dgm:pt>
    <dgm:pt modelId="{1F79B3A9-FC92-4496-8141-711CA845A775}" type="pres">
      <dgm:prSet presAssocID="{549DEEE0-C133-43F4-843B-1365D177B7BD}" presName="textNode" presStyleLbl="node1" presStyleIdx="0" presStyleCnt="4" custScaleX="153611" custScaleY="128738">
        <dgm:presLayoutVars>
          <dgm:bulletEnabled val="1"/>
        </dgm:presLayoutVars>
      </dgm:prSet>
      <dgm:spPr/>
    </dgm:pt>
    <dgm:pt modelId="{4077CA22-B692-43B9-AECA-49B6AD500325}" type="pres">
      <dgm:prSet presAssocID="{C14E133C-E8F2-40F2-A1AA-B07D07F4487A}" presName="sibTrans" presStyleCnt="0"/>
      <dgm:spPr/>
    </dgm:pt>
    <dgm:pt modelId="{3E2E5493-A529-4CB9-AB9F-04CAD18DB318}" type="pres">
      <dgm:prSet presAssocID="{0056DC4E-3F8B-47B1-824C-B4F2471E4235}" presName="textNode" presStyleLbl="node1" presStyleIdx="1" presStyleCnt="4" custScaleX="124363" custScaleY="127604" custLinFactNeighborX="-79960">
        <dgm:presLayoutVars>
          <dgm:bulletEnabled val="1"/>
        </dgm:presLayoutVars>
      </dgm:prSet>
      <dgm:spPr/>
    </dgm:pt>
    <dgm:pt modelId="{9891252B-80FC-471D-8633-FE2AADDF14CC}" type="pres">
      <dgm:prSet presAssocID="{B2738679-8F01-472C-88D4-1779EB6ED8CC}" presName="sibTrans" presStyleCnt="0"/>
      <dgm:spPr/>
    </dgm:pt>
    <dgm:pt modelId="{657E3E07-76E8-422D-9D95-512236208008}" type="pres">
      <dgm:prSet presAssocID="{9BE16A36-305D-445C-82D3-8313F14FA1F5}" presName="textNode" presStyleLbl="node1" presStyleIdx="2" presStyleCnt="4" custScaleX="97000" custScaleY="143229" custLinFactX="-9285" custLinFactNeighborX="-100000">
        <dgm:presLayoutVars>
          <dgm:bulletEnabled val="1"/>
        </dgm:presLayoutVars>
      </dgm:prSet>
      <dgm:spPr/>
    </dgm:pt>
    <dgm:pt modelId="{FC6E8720-D3AA-43FC-9F25-5CF01B086B08}" type="pres">
      <dgm:prSet presAssocID="{0D98CCF1-A146-4AAD-A1AF-19009702895A}" presName="sibTrans" presStyleCnt="0"/>
      <dgm:spPr/>
    </dgm:pt>
    <dgm:pt modelId="{69E57267-C0B5-4DB2-955F-BF72ECA627CF}" type="pres">
      <dgm:prSet presAssocID="{F09C9B42-270C-4496-AC9A-CDBE074FBEB2}" presName="textNode" presStyleLbl="node1" presStyleIdx="3" presStyleCnt="4" custScaleX="98288" custScaleY="100203" custLinFactX="-21911" custLinFactNeighborX="-100000" custLinFactNeighborY="-651">
        <dgm:presLayoutVars>
          <dgm:bulletEnabled val="1"/>
        </dgm:presLayoutVars>
      </dgm:prSet>
      <dgm:spPr/>
    </dgm:pt>
  </dgm:ptLst>
  <dgm:cxnLst>
    <dgm:cxn modelId="{D5F6790F-ADC9-44E2-9C21-2BDC7BE57DB5}" type="presOf" srcId="{0056DC4E-3F8B-47B1-824C-B4F2471E4235}" destId="{3E2E5493-A529-4CB9-AB9F-04CAD18DB318}" srcOrd="0" destOrd="0" presId="urn:microsoft.com/office/officeart/2005/8/layout/hProcess9"/>
    <dgm:cxn modelId="{B5623F15-582C-4E82-B4B4-EF7DB7F9BB82}" srcId="{3F678034-CC89-4D47-8845-D2184983F3CE}" destId="{9BE16A36-305D-445C-82D3-8313F14FA1F5}" srcOrd="2" destOrd="0" parTransId="{A6E5DDF0-440C-489C-A1C1-D7D85A5ED4F4}" sibTransId="{0D98CCF1-A146-4AAD-A1AF-19009702895A}"/>
    <dgm:cxn modelId="{DA90011E-7815-4526-859F-F268D768284E}" srcId="{3F678034-CC89-4D47-8845-D2184983F3CE}" destId="{0056DC4E-3F8B-47B1-824C-B4F2471E4235}" srcOrd="1" destOrd="0" parTransId="{5869CBAA-B738-4CDD-8116-462D30A493C4}" sibTransId="{B2738679-8F01-472C-88D4-1779EB6ED8CC}"/>
    <dgm:cxn modelId="{6B741A2A-C7CB-43A1-B2DE-90F7AAEF1E8D}" srcId="{3F678034-CC89-4D47-8845-D2184983F3CE}" destId="{F09C9B42-270C-4496-AC9A-CDBE074FBEB2}" srcOrd="3" destOrd="0" parTransId="{06B76776-1C92-464F-AE67-C5068B2B1356}" sibTransId="{145E6671-ED4B-41F1-9F82-CA79CC15BC5A}"/>
    <dgm:cxn modelId="{82DE8C37-F67B-42B5-B472-A00647B37FB1}" type="presOf" srcId="{F09C9B42-270C-4496-AC9A-CDBE074FBEB2}" destId="{69E57267-C0B5-4DB2-955F-BF72ECA627CF}" srcOrd="0" destOrd="0" presId="urn:microsoft.com/office/officeart/2005/8/layout/hProcess9"/>
    <dgm:cxn modelId="{8A9A8F5B-40C4-4892-8C44-DE8C7DA485FE}" srcId="{3F678034-CC89-4D47-8845-D2184983F3CE}" destId="{549DEEE0-C133-43F4-843B-1365D177B7BD}" srcOrd="0" destOrd="0" parTransId="{363CCC89-94BF-4EED-BCAA-5D5503CDB183}" sibTransId="{C14E133C-E8F2-40F2-A1AA-B07D07F4487A}"/>
    <dgm:cxn modelId="{81C6A342-ECB4-4C68-92B6-BC2B00585C01}" type="presOf" srcId="{3F678034-CC89-4D47-8845-D2184983F3CE}" destId="{7D74813E-2C89-4D79-98A7-19BBC282C66C}" srcOrd="0" destOrd="0" presId="urn:microsoft.com/office/officeart/2005/8/layout/hProcess9"/>
    <dgm:cxn modelId="{8E5010A1-6DE1-40E3-968D-A7FC0DE18138}" type="presOf" srcId="{9BE16A36-305D-445C-82D3-8313F14FA1F5}" destId="{657E3E07-76E8-422D-9D95-512236208008}" srcOrd="0" destOrd="0" presId="urn:microsoft.com/office/officeart/2005/8/layout/hProcess9"/>
    <dgm:cxn modelId="{65F796B8-CC59-48D1-AB79-BFDAAD53A2CD}" type="presOf" srcId="{549DEEE0-C133-43F4-843B-1365D177B7BD}" destId="{1F79B3A9-FC92-4496-8141-711CA845A775}" srcOrd="0" destOrd="0" presId="urn:microsoft.com/office/officeart/2005/8/layout/hProcess9"/>
    <dgm:cxn modelId="{148DCDB0-F7BD-4F50-829A-3F9F61415B16}" type="presParOf" srcId="{7D74813E-2C89-4D79-98A7-19BBC282C66C}" destId="{7AF9C96D-7DC9-49D7-BBFA-C20488B83EF5}" srcOrd="0" destOrd="0" presId="urn:microsoft.com/office/officeart/2005/8/layout/hProcess9"/>
    <dgm:cxn modelId="{75C23E4C-C3A1-47EB-8817-D1BFA336D872}" type="presParOf" srcId="{7D74813E-2C89-4D79-98A7-19BBC282C66C}" destId="{97906A18-70D4-46D0-88C7-27F546E18EDF}" srcOrd="1" destOrd="0" presId="urn:microsoft.com/office/officeart/2005/8/layout/hProcess9"/>
    <dgm:cxn modelId="{0ED9B053-9AED-45F8-B8F1-6C3A01C53737}" type="presParOf" srcId="{97906A18-70D4-46D0-88C7-27F546E18EDF}" destId="{1F79B3A9-FC92-4496-8141-711CA845A775}" srcOrd="0" destOrd="0" presId="urn:microsoft.com/office/officeart/2005/8/layout/hProcess9"/>
    <dgm:cxn modelId="{53401FD8-2867-4328-9F9C-3B049265C764}" type="presParOf" srcId="{97906A18-70D4-46D0-88C7-27F546E18EDF}" destId="{4077CA22-B692-43B9-AECA-49B6AD500325}" srcOrd="1" destOrd="0" presId="urn:microsoft.com/office/officeart/2005/8/layout/hProcess9"/>
    <dgm:cxn modelId="{D425FAA2-8853-4F0C-BC41-C60A41D896C1}" type="presParOf" srcId="{97906A18-70D4-46D0-88C7-27F546E18EDF}" destId="{3E2E5493-A529-4CB9-AB9F-04CAD18DB318}" srcOrd="2" destOrd="0" presId="urn:microsoft.com/office/officeart/2005/8/layout/hProcess9"/>
    <dgm:cxn modelId="{671D30BC-6DD9-416B-9951-8ACAB4722969}" type="presParOf" srcId="{97906A18-70D4-46D0-88C7-27F546E18EDF}" destId="{9891252B-80FC-471D-8633-FE2AADDF14CC}" srcOrd="3" destOrd="0" presId="urn:microsoft.com/office/officeart/2005/8/layout/hProcess9"/>
    <dgm:cxn modelId="{DE5C7BBE-3DD2-4FA4-88A3-DEAFD09FF57E}" type="presParOf" srcId="{97906A18-70D4-46D0-88C7-27F546E18EDF}" destId="{657E3E07-76E8-422D-9D95-512236208008}" srcOrd="4" destOrd="0" presId="urn:microsoft.com/office/officeart/2005/8/layout/hProcess9"/>
    <dgm:cxn modelId="{9E59137F-27DF-49AB-8F91-208ABD57C15B}" type="presParOf" srcId="{97906A18-70D4-46D0-88C7-27F546E18EDF}" destId="{FC6E8720-D3AA-43FC-9F25-5CF01B086B08}" srcOrd="5" destOrd="0" presId="urn:microsoft.com/office/officeart/2005/8/layout/hProcess9"/>
    <dgm:cxn modelId="{537EBB48-38E7-4ABE-BE1F-A165133C4195}" type="presParOf" srcId="{97906A18-70D4-46D0-88C7-27F546E18EDF}" destId="{69E57267-C0B5-4DB2-955F-BF72ECA627C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6EDC9-1D0C-4C9D-8EFD-D8DBD877EB9D}">
      <dsp:nvSpPr>
        <dsp:cNvPr id="0" name=""/>
        <dsp:cNvSpPr/>
      </dsp:nvSpPr>
      <dsp:spPr>
        <a:xfrm>
          <a:off x="752124" y="520908"/>
          <a:ext cx="2482109" cy="1556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0" kern="1200" dirty="0">
              <a:latin typeface="Times New Roman" pitchFamily="18" charset="0"/>
              <a:cs typeface="Times New Roman" pitchFamily="18" charset="0"/>
            </a:rPr>
            <a:t>There has been a </a:t>
          </a:r>
          <a:r>
            <a:rPr lang="en-IE" sz="2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global shift </a:t>
          </a:r>
          <a:r>
            <a:rPr lang="en-IE" sz="2400" b="0" kern="1200" dirty="0">
              <a:latin typeface="Times New Roman" pitchFamily="18" charset="0"/>
              <a:cs typeface="Times New Roman" pitchFamily="18" charset="0"/>
            </a:rPr>
            <a:t>since the 1990s on how </a:t>
          </a:r>
          <a:r>
            <a:rPr lang="en-IE" sz="2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Recovery is conceptualised </a:t>
          </a:r>
        </a:p>
      </dsp:txBody>
      <dsp:txXfrm>
        <a:off x="797717" y="566501"/>
        <a:ext cx="2390923" cy="1465487"/>
      </dsp:txXfrm>
    </dsp:sp>
    <dsp:sp modelId="{AA9CB6B3-8EEA-4941-A240-D16BDC8639E0}">
      <dsp:nvSpPr>
        <dsp:cNvPr id="0" name=""/>
        <dsp:cNvSpPr/>
      </dsp:nvSpPr>
      <dsp:spPr>
        <a:xfrm>
          <a:off x="3418821" y="1039143"/>
          <a:ext cx="444690" cy="5202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600" kern="1200"/>
        </a:p>
      </dsp:txBody>
      <dsp:txXfrm>
        <a:off x="3418821" y="1143184"/>
        <a:ext cx="311283" cy="312122"/>
      </dsp:txXfrm>
    </dsp:sp>
    <dsp:sp modelId="{2F669CA9-5188-482B-B489-BB4F5D580CD9}">
      <dsp:nvSpPr>
        <dsp:cNvPr id="0" name=""/>
        <dsp:cNvSpPr/>
      </dsp:nvSpPr>
      <dsp:spPr>
        <a:xfrm>
          <a:off x="4073272" y="483988"/>
          <a:ext cx="2558419" cy="1630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kern="1200" dirty="0">
              <a:latin typeface="Times New Roman" pitchFamily="18" charset="0"/>
              <a:cs typeface="Times New Roman" pitchFamily="18" charset="0"/>
            </a:rPr>
            <a:t>A Vision for Change 2006 - </a:t>
          </a: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The concept of </a:t>
          </a: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recovery</a:t>
          </a: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 is viewed as an </a:t>
          </a: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individualised journey </a:t>
          </a:r>
        </a:p>
      </dsp:txBody>
      <dsp:txXfrm>
        <a:off x="4121028" y="531744"/>
        <a:ext cx="2462907" cy="1535001"/>
      </dsp:txXfrm>
    </dsp:sp>
    <dsp:sp modelId="{A7AAF02A-9B38-4AFB-ABBF-4927DC418003}">
      <dsp:nvSpPr>
        <dsp:cNvPr id="0" name=""/>
        <dsp:cNvSpPr/>
      </dsp:nvSpPr>
      <dsp:spPr>
        <a:xfrm>
          <a:off x="6816280" y="1039143"/>
          <a:ext cx="444690" cy="5202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600" kern="1200"/>
        </a:p>
      </dsp:txBody>
      <dsp:txXfrm>
        <a:off x="6816280" y="1143184"/>
        <a:ext cx="311283" cy="312122"/>
      </dsp:txXfrm>
    </dsp:sp>
    <dsp:sp modelId="{2CA3430D-5B36-4D8C-A831-1A3778F9EF89}">
      <dsp:nvSpPr>
        <dsp:cNvPr id="0" name=""/>
        <dsp:cNvSpPr/>
      </dsp:nvSpPr>
      <dsp:spPr>
        <a:xfrm>
          <a:off x="7470731" y="104"/>
          <a:ext cx="2450141" cy="25982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Underpinned by a set of principles: 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Connectedness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Hope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Identity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Meaningful</a:t>
          </a: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Role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2000" kern="1200" dirty="0">
              <a:latin typeface="Times New Roman" pitchFamily="18" charset="0"/>
              <a:cs typeface="Times New Roman" pitchFamily="18" charset="0"/>
            </a:rPr>
            <a:t>Empowerment</a:t>
          </a: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 (Slade 2011)</a:t>
          </a:r>
          <a:endParaRPr lang="en-IE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42493" y="71866"/>
        <a:ext cx="2306617" cy="2454758"/>
      </dsp:txXfrm>
    </dsp:sp>
    <dsp:sp modelId="{9F0A378C-EEA5-44D0-B052-C39D354FB00A}">
      <dsp:nvSpPr>
        <dsp:cNvPr id="0" name=""/>
        <dsp:cNvSpPr/>
      </dsp:nvSpPr>
      <dsp:spPr>
        <a:xfrm rot="5536632">
          <a:off x="8389710" y="2772030"/>
          <a:ext cx="474365" cy="5202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600" kern="1200"/>
        </a:p>
      </dsp:txBody>
      <dsp:txXfrm rot="-5400000">
        <a:off x="8473659" y="2795006"/>
        <a:ext cx="312122" cy="332056"/>
      </dsp:txXfrm>
    </dsp:sp>
    <dsp:sp modelId="{D38548D9-91F2-4509-BFBC-C1D78DE1C9FC}">
      <dsp:nvSpPr>
        <dsp:cNvPr id="0" name=""/>
        <dsp:cNvSpPr/>
      </dsp:nvSpPr>
      <dsp:spPr>
        <a:xfrm>
          <a:off x="7218012" y="3492708"/>
          <a:ext cx="2702860" cy="1968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Most recent Irish policy document – </a:t>
          </a:r>
          <a:r>
            <a:rPr lang="en-IE" sz="2000" b="1" i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“A National Framework for Recovery in Mental Health 2018-2020” </a:t>
          </a:r>
        </a:p>
      </dsp:txBody>
      <dsp:txXfrm>
        <a:off x="7275661" y="3550357"/>
        <a:ext cx="2587562" cy="1852987"/>
      </dsp:txXfrm>
    </dsp:sp>
    <dsp:sp modelId="{DE9A5D69-1562-401B-993E-EEFA20832F21}">
      <dsp:nvSpPr>
        <dsp:cNvPr id="0" name=""/>
        <dsp:cNvSpPr/>
      </dsp:nvSpPr>
      <dsp:spPr>
        <a:xfrm rot="10851844">
          <a:off x="6577459" y="4190119"/>
          <a:ext cx="452691" cy="5202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600" kern="1200"/>
        </a:p>
      </dsp:txBody>
      <dsp:txXfrm rot="10800000">
        <a:off x="6713258" y="4295184"/>
        <a:ext cx="316884" cy="312122"/>
      </dsp:txXfrm>
    </dsp:sp>
    <dsp:sp modelId="{BF12B149-32BC-4261-927E-CC67A8E5D4AC}">
      <dsp:nvSpPr>
        <dsp:cNvPr id="0" name=""/>
        <dsp:cNvSpPr/>
      </dsp:nvSpPr>
      <dsp:spPr>
        <a:xfrm>
          <a:off x="836195" y="3362478"/>
          <a:ext cx="5527779" cy="207884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i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This study aims to explore if  a person who is no longer acutely unwell can actually take ownership of their recovery plan through the perspective of social constructionism. </a:t>
          </a:r>
        </a:p>
      </dsp:txBody>
      <dsp:txXfrm>
        <a:off x="897082" y="3423365"/>
        <a:ext cx="5406005" cy="1957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00BE7E-4C4D-45DD-8159-00B7C6BE15DF}">
      <dsp:nvSpPr>
        <dsp:cNvPr id="0" name=""/>
        <dsp:cNvSpPr/>
      </dsp:nvSpPr>
      <dsp:spPr>
        <a:xfrm rot="16200000">
          <a:off x="1495773" y="-1495773"/>
          <a:ext cx="2195606" cy="5187153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800" b="0" u="none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Father is a retired psychiatric nurse </a:t>
          </a:r>
          <a:endParaRPr lang="en-IE" sz="2800" u="none" kern="1200" dirty="0"/>
        </a:p>
      </dsp:txBody>
      <dsp:txXfrm rot="5400000">
        <a:off x="0" y="0"/>
        <a:ext cx="5187153" cy="1646704"/>
      </dsp:txXfrm>
    </dsp:sp>
    <dsp:sp modelId="{6E1AF2F2-29FF-4888-9A0D-FD678F4E5E11}">
      <dsp:nvSpPr>
        <dsp:cNvPr id="0" name=""/>
        <dsp:cNvSpPr/>
      </dsp:nvSpPr>
      <dsp:spPr>
        <a:xfrm>
          <a:off x="5187153" y="0"/>
          <a:ext cx="5187153" cy="2195606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800" b="0" u="none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Social work practice experience</a:t>
          </a:r>
          <a:endParaRPr lang="en-IE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87153" y="0"/>
        <a:ext cx="5187153" cy="1646704"/>
      </dsp:txXfrm>
    </dsp:sp>
    <dsp:sp modelId="{08559AC6-506E-465C-BE38-62A273E57927}">
      <dsp:nvSpPr>
        <dsp:cNvPr id="0" name=""/>
        <dsp:cNvSpPr/>
      </dsp:nvSpPr>
      <dsp:spPr>
        <a:xfrm rot="10800000">
          <a:off x="0" y="2195606"/>
          <a:ext cx="5187153" cy="2195606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800" b="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Volunteer work in several roles</a:t>
          </a:r>
          <a:endParaRPr lang="en-IE" sz="2400" b="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744507"/>
        <a:ext cx="5187153" cy="1646704"/>
      </dsp:txXfrm>
    </dsp:sp>
    <dsp:sp modelId="{37B28096-D9AC-4DEC-8C48-91EC843D80EB}">
      <dsp:nvSpPr>
        <dsp:cNvPr id="0" name=""/>
        <dsp:cNvSpPr/>
      </dsp:nvSpPr>
      <dsp:spPr>
        <a:xfrm rot="5400000">
          <a:off x="6682927" y="699832"/>
          <a:ext cx="2195606" cy="5187153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800" b="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Masters Dissertation</a:t>
          </a:r>
        </a:p>
      </dsp:txBody>
      <dsp:txXfrm rot="-5400000">
        <a:off x="5187154" y="2744506"/>
        <a:ext cx="5187153" cy="1646704"/>
      </dsp:txXfrm>
    </dsp:sp>
    <dsp:sp modelId="{EE8DC9DB-942A-45EB-BBBD-8CD17C85E780}">
      <dsp:nvSpPr>
        <dsp:cNvPr id="0" name=""/>
        <dsp:cNvSpPr/>
      </dsp:nvSpPr>
      <dsp:spPr>
        <a:xfrm>
          <a:off x="1860331" y="1405204"/>
          <a:ext cx="6653644" cy="140945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8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Significance of  interactions, language and culture when evaluating a recovery approach</a:t>
          </a:r>
          <a:endParaRPr lang="en-IE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29135" y="1474008"/>
        <a:ext cx="6516036" cy="1271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FAF53-F7A8-4BE7-BFFB-4D53233BE891}">
      <dsp:nvSpPr>
        <dsp:cNvPr id="0" name=""/>
        <dsp:cNvSpPr/>
      </dsp:nvSpPr>
      <dsp:spPr>
        <a:xfrm>
          <a:off x="224866" y="0"/>
          <a:ext cx="10972771" cy="622091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AFE20-D4D0-48ED-BBE3-F7382B706D22}">
      <dsp:nvSpPr>
        <dsp:cNvPr id="0" name=""/>
        <dsp:cNvSpPr/>
      </dsp:nvSpPr>
      <dsp:spPr>
        <a:xfrm>
          <a:off x="286" y="1866275"/>
          <a:ext cx="1903849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(Higgins &amp; Pinkerton, 1998)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u="sng" kern="1200" dirty="0">
              <a:latin typeface="Times New Roman" pitchFamily="18" charset="0"/>
              <a:cs typeface="Times New Roman" pitchFamily="18" charset="0"/>
            </a:rPr>
            <a:t>6 steps </a:t>
          </a:r>
        </a:p>
      </dsp:txBody>
      <dsp:txXfrm>
        <a:off x="286" y="1866275"/>
        <a:ext cx="1903849" cy="2488367"/>
      </dsp:txXfrm>
    </dsp:sp>
    <dsp:sp modelId="{F5E7CFDF-4EE2-4559-BAD3-3410EC9D84C7}">
      <dsp:nvSpPr>
        <dsp:cNvPr id="0" name=""/>
        <dsp:cNvSpPr/>
      </dsp:nvSpPr>
      <dsp:spPr>
        <a:xfrm>
          <a:off x="2181611" y="1499017"/>
          <a:ext cx="2350568" cy="32228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1. Mantra (The Why)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2. The How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3.Comprehensive literature search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4.Selection of articles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5. Synthesising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i="0" u="none" kern="1200" dirty="0">
              <a:latin typeface="Times New Roman" pitchFamily="18" charset="0"/>
              <a:cs typeface="Times New Roman" pitchFamily="18" charset="0"/>
            </a:rPr>
            <a:t>6. Communicated effectively  </a:t>
          </a:r>
        </a:p>
      </dsp:txBody>
      <dsp:txXfrm>
        <a:off x="2181611" y="1499017"/>
        <a:ext cx="2350568" cy="3222883"/>
      </dsp:txXfrm>
    </dsp:sp>
    <dsp:sp modelId="{BD2E4C20-CEAB-4AD8-9C25-A3787298EF0F}">
      <dsp:nvSpPr>
        <dsp:cNvPr id="0" name=""/>
        <dsp:cNvSpPr/>
      </dsp:nvSpPr>
      <dsp:spPr>
        <a:xfrm>
          <a:off x="4809655" y="1866275"/>
          <a:ext cx="1903849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u="sng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8 sections </a:t>
          </a:r>
        </a:p>
      </dsp:txBody>
      <dsp:txXfrm>
        <a:off x="4809655" y="1866275"/>
        <a:ext cx="1903849" cy="2488367"/>
      </dsp:txXfrm>
    </dsp:sp>
    <dsp:sp modelId="{7095B88B-D3EC-4ADB-B3BF-31EE5C3D98BA}">
      <dsp:nvSpPr>
        <dsp:cNvPr id="0" name=""/>
        <dsp:cNvSpPr/>
      </dsp:nvSpPr>
      <dsp:spPr>
        <a:xfrm>
          <a:off x="6990980" y="734516"/>
          <a:ext cx="2249912" cy="47518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1.</a:t>
          </a: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Conceptualisation of mental health and recovery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2. Historical overview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3. Key stakeholders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4. Methodologies regarding studying recovery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5. Recovery Colleges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6.  Co-Production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7. Agency-Structure Conundrum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0" kern="1200" dirty="0">
              <a:latin typeface="Times New Roman" pitchFamily="18" charset="0"/>
              <a:cs typeface="Times New Roman" pitchFamily="18" charset="0"/>
            </a:rPr>
            <a:t>8. Risk 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90980" y="734516"/>
        <a:ext cx="2249912" cy="4751885"/>
      </dsp:txXfrm>
    </dsp:sp>
    <dsp:sp modelId="{03DB8479-B569-49A4-AD97-FA7027079D51}">
      <dsp:nvSpPr>
        <dsp:cNvPr id="0" name=""/>
        <dsp:cNvSpPr/>
      </dsp:nvSpPr>
      <dsp:spPr>
        <a:xfrm>
          <a:off x="9518368" y="1866275"/>
          <a:ext cx="1903849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Development of research questions </a:t>
          </a:r>
        </a:p>
      </dsp:txBody>
      <dsp:txXfrm>
        <a:off x="9518368" y="1866275"/>
        <a:ext cx="1903849" cy="24883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F35B1-99FD-4BD1-BCAD-5BAE24A00648}">
      <dsp:nvSpPr>
        <dsp:cNvPr id="0" name=""/>
        <dsp:cNvSpPr/>
      </dsp:nvSpPr>
      <dsp:spPr>
        <a:xfrm>
          <a:off x="727308" y="0"/>
          <a:ext cx="8242835" cy="147732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0F2985-6376-42CD-BCD4-F6C245BFB7A0}">
      <dsp:nvSpPr>
        <dsp:cNvPr id="0" name=""/>
        <dsp:cNvSpPr/>
      </dsp:nvSpPr>
      <dsp:spPr>
        <a:xfrm>
          <a:off x="7280" y="443198"/>
          <a:ext cx="2235699" cy="59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Personality</a:t>
          </a:r>
        </a:p>
      </dsp:txBody>
      <dsp:txXfrm>
        <a:off x="7280" y="443198"/>
        <a:ext cx="2235699" cy="590931"/>
      </dsp:txXfrm>
    </dsp:sp>
    <dsp:sp modelId="{D35A87D8-C991-4212-94E0-A063004C3E5E}">
      <dsp:nvSpPr>
        <dsp:cNvPr id="0" name=""/>
        <dsp:cNvSpPr/>
      </dsp:nvSpPr>
      <dsp:spPr>
        <a:xfrm>
          <a:off x="2489677" y="443198"/>
          <a:ext cx="2235699" cy="59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Language </a:t>
          </a:r>
        </a:p>
      </dsp:txBody>
      <dsp:txXfrm>
        <a:off x="2489677" y="443198"/>
        <a:ext cx="2235699" cy="590931"/>
      </dsp:txXfrm>
    </dsp:sp>
    <dsp:sp modelId="{48DC7FB1-079C-4C42-BA54-950B6807F949}">
      <dsp:nvSpPr>
        <dsp:cNvPr id="0" name=""/>
        <dsp:cNvSpPr/>
      </dsp:nvSpPr>
      <dsp:spPr>
        <a:xfrm>
          <a:off x="4972075" y="443198"/>
          <a:ext cx="2235699" cy="59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Discourse</a:t>
          </a:r>
        </a:p>
      </dsp:txBody>
      <dsp:txXfrm>
        <a:off x="4972075" y="443198"/>
        <a:ext cx="2235699" cy="590931"/>
      </dsp:txXfrm>
    </dsp:sp>
    <dsp:sp modelId="{4E2EC78A-351F-4D7E-A566-D482E3FD17A9}">
      <dsp:nvSpPr>
        <dsp:cNvPr id="0" name=""/>
        <dsp:cNvSpPr/>
      </dsp:nvSpPr>
      <dsp:spPr>
        <a:xfrm>
          <a:off x="7454473" y="443198"/>
          <a:ext cx="2235699" cy="59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Power </a:t>
          </a:r>
        </a:p>
      </dsp:txBody>
      <dsp:txXfrm>
        <a:off x="7454473" y="443198"/>
        <a:ext cx="2235699" cy="5909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FAF53-F7A8-4BE7-BFFB-4D53233BE891}">
      <dsp:nvSpPr>
        <dsp:cNvPr id="0" name=""/>
        <dsp:cNvSpPr/>
      </dsp:nvSpPr>
      <dsp:spPr>
        <a:xfrm>
          <a:off x="224866" y="0"/>
          <a:ext cx="10972771" cy="622091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7CFDF-4EE2-4559-BAD3-3410EC9D84C7}">
      <dsp:nvSpPr>
        <dsp:cNvPr id="0" name=""/>
        <dsp:cNvSpPr/>
      </dsp:nvSpPr>
      <dsp:spPr>
        <a:xfrm>
          <a:off x="3417" y="1858785"/>
          <a:ext cx="1989740" cy="25033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u="none" kern="1200" dirty="0">
              <a:latin typeface="Times New Roman" pitchFamily="18" charset="0"/>
              <a:cs typeface="Times New Roman" pitchFamily="18" charset="0"/>
            </a:rPr>
            <a:t>Epistemology considerations –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u="none" kern="1200" dirty="0">
              <a:latin typeface="Times New Roman" pitchFamily="18" charset="0"/>
              <a:cs typeface="Times New Roman" pitchFamily="18" charset="0"/>
            </a:rPr>
            <a:t>How can I know reality? </a:t>
          </a:r>
          <a:endParaRPr lang="en-IE" sz="2000" b="1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17" y="1858785"/>
        <a:ext cx="1989740" cy="2503347"/>
      </dsp:txXfrm>
    </dsp:sp>
    <dsp:sp modelId="{BD2E4C20-CEAB-4AD8-9C25-A3787298EF0F}">
      <dsp:nvSpPr>
        <dsp:cNvPr id="0" name=""/>
        <dsp:cNvSpPr/>
      </dsp:nvSpPr>
      <dsp:spPr>
        <a:xfrm>
          <a:off x="2325756" y="1866275"/>
          <a:ext cx="2023883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u="none" kern="1200" dirty="0">
              <a:latin typeface="Times New Roman" pitchFamily="18" charset="0"/>
              <a:cs typeface="Times New Roman" pitchFamily="18" charset="0"/>
            </a:rPr>
            <a:t>Ontological considerations –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u="none" kern="1200" dirty="0">
              <a:latin typeface="Times New Roman" pitchFamily="18" charset="0"/>
              <a:cs typeface="Times New Roman" pitchFamily="18" charset="0"/>
            </a:rPr>
            <a:t> What is reality? </a:t>
          </a:r>
          <a:endParaRPr lang="en-IE" sz="2400" b="1" u="none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5756" y="1866275"/>
        <a:ext cx="2023883" cy="2488367"/>
      </dsp:txXfrm>
    </dsp:sp>
    <dsp:sp modelId="{7095B88B-D3EC-4ADB-B3BF-31EE5C3D98BA}">
      <dsp:nvSpPr>
        <dsp:cNvPr id="0" name=""/>
        <dsp:cNvSpPr/>
      </dsp:nvSpPr>
      <dsp:spPr>
        <a:xfrm>
          <a:off x="4682238" y="1866275"/>
          <a:ext cx="2023883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 Holistic view of how I understand knowledge</a:t>
          </a:r>
        </a:p>
      </dsp:txBody>
      <dsp:txXfrm>
        <a:off x="4682238" y="1866275"/>
        <a:ext cx="2023883" cy="2488367"/>
      </dsp:txXfrm>
    </dsp:sp>
    <dsp:sp modelId="{03DB8479-B569-49A4-AD97-FA7027079D51}">
      <dsp:nvSpPr>
        <dsp:cNvPr id="0" name=""/>
        <dsp:cNvSpPr/>
      </dsp:nvSpPr>
      <dsp:spPr>
        <a:xfrm>
          <a:off x="7038720" y="1866275"/>
          <a:ext cx="2023883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Pragmatism</a:t>
          </a:r>
          <a:r>
            <a:rPr lang="en-IE" sz="2000" b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b="0" u="none" kern="1200" dirty="0">
              <a:latin typeface="Times New Roman" pitchFamily="18" charset="0"/>
              <a:cs typeface="Times New Roman" pitchFamily="18" charset="0"/>
            </a:rPr>
            <a:t>Negotiated, debated and interpreted reality</a:t>
          </a:r>
        </a:p>
      </dsp:txBody>
      <dsp:txXfrm>
        <a:off x="7038720" y="1866275"/>
        <a:ext cx="2023883" cy="2488367"/>
      </dsp:txXfrm>
    </dsp:sp>
    <dsp:sp modelId="{0E79DF46-B712-495B-AE60-851DB0F1CF6D}">
      <dsp:nvSpPr>
        <dsp:cNvPr id="0" name=""/>
        <dsp:cNvSpPr/>
      </dsp:nvSpPr>
      <dsp:spPr>
        <a:xfrm>
          <a:off x="9395202" y="1866275"/>
          <a:ext cx="2023883" cy="2488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0" kern="1200" dirty="0">
              <a:latin typeface="Times New Roman" pitchFamily="18" charset="0"/>
              <a:cs typeface="Times New Roman" pitchFamily="18" charset="0"/>
            </a:rPr>
            <a:t>Accept that there is a concrete reality, potential for it to be socially constructed </a:t>
          </a:r>
          <a:endParaRPr lang="en-IE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395202" y="1866275"/>
        <a:ext cx="2023883" cy="2488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9C96D-7DC9-49D7-BBFA-C20488B83EF5}">
      <dsp:nvSpPr>
        <dsp:cNvPr id="0" name=""/>
        <dsp:cNvSpPr/>
      </dsp:nvSpPr>
      <dsp:spPr>
        <a:xfrm>
          <a:off x="539642" y="0"/>
          <a:ext cx="10208306" cy="575622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79B3A9-FC92-4496-8141-711CA845A775}">
      <dsp:nvSpPr>
        <dsp:cNvPr id="0" name=""/>
        <dsp:cNvSpPr/>
      </dsp:nvSpPr>
      <dsp:spPr>
        <a:xfrm>
          <a:off x="8853" y="1396022"/>
          <a:ext cx="3330060" cy="29641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Under researched phenomena </a:t>
          </a:r>
          <a:endParaRPr lang="en-IE" sz="24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>
              <a:latin typeface="Times New Roman" pitchFamily="18" charset="0"/>
              <a:cs typeface="Times New Roman" pitchFamily="18" charset="0"/>
            </a:rPr>
            <a:t>How social constructionism  impacts on delivery of recovery orientated services  </a:t>
          </a:r>
        </a:p>
      </dsp:txBody>
      <dsp:txXfrm>
        <a:off x="8853" y="1396022"/>
        <a:ext cx="3330060" cy="2964178"/>
      </dsp:txXfrm>
    </dsp:sp>
    <dsp:sp modelId="{3E2E5493-A529-4CB9-AB9F-04CAD18DB318}">
      <dsp:nvSpPr>
        <dsp:cNvPr id="0" name=""/>
        <dsp:cNvSpPr/>
      </dsp:nvSpPr>
      <dsp:spPr>
        <a:xfrm>
          <a:off x="3406399" y="1409077"/>
          <a:ext cx="2696006" cy="2938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Exploratory Sequential Design </a:t>
          </a:r>
          <a:endParaRPr lang="en-IE" sz="24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>
              <a:latin typeface="Times New Roman" pitchFamily="18" charset="0"/>
              <a:cs typeface="Times New Roman" pitchFamily="18" charset="0"/>
            </a:rPr>
            <a:t> research purpose and questions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>
              <a:latin typeface="Times New Roman" pitchFamily="18" charset="0"/>
              <a:cs typeface="Times New Roman" pitchFamily="18" charset="0"/>
            </a:rPr>
            <a:t>Case study design </a:t>
          </a:r>
        </a:p>
      </dsp:txBody>
      <dsp:txXfrm>
        <a:off x="3406399" y="1409077"/>
        <a:ext cx="2696006" cy="2938068"/>
      </dsp:txXfrm>
    </dsp:sp>
    <dsp:sp modelId="{657E3E07-76E8-422D-9D95-512236208008}">
      <dsp:nvSpPr>
        <dsp:cNvPr id="0" name=""/>
        <dsp:cNvSpPr/>
      </dsp:nvSpPr>
      <dsp:spPr>
        <a:xfrm>
          <a:off x="6170389" y="1229195"/>
          <a:ext cx="2102817" cy="3297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1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Qualitative stage –</a:t>
          </a:r>
          <a:r>
            <a:rPr lang="en-IE" sz="20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</a:t>
          </a:r>
          <a:r>
            <a:rPr lang="en-IE" sz="2000" b="1" kern="1200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u="sng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Semi structured interviews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Policy makers, Professionals and Service users  </a:t>
          </a:r>
        </a:p>
      </dsp:txBody>
      <dsp:txXfrm>
        <a:off x="6170389" y="1229195"/>
        <a:ext cx="2102817" cy="3297832"/>
      </dsp:txXfrm>
    </dsp:sp>
    <dsp:sp modelId="{69E57267-C0B5-4DB2-955F-BF72ECA627CF}">
      <dsp:nvSpPr>
        <dsp:cNvPr id="0" name=""/>
        <dsp:cNvSpPr/>
      </dsp:nvSpPr>
      <dsp:spPr>
        <a:xfrm>
          <a:off x="8336247" y="1709540"/>
          <a:ext cx="2130739" cy="2307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Quantitative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stage – 2</a:t>
          </a:r>
          <a:r>
            <a:rPr lang="en-IE" sz="2000" b="1" kern="1200" baseline="30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u="sng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Survey</a:t>
          </a:r>
          <a:r>
            <a:rPr lang="en-IE" sz="2400" u="none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 of</a:t>
          </a:r>
          <a:r>
            <a:rPr lang="en-IE" sz="2400" kern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rPr>
            <a:t> professionals  </a:t>
          </a:r>
        </a:p>
      </dsp:txBody>
      <dsp:txXfrm>
        <a:off x="8336247" y="1709540"/>
        <a:ext cx="2130739" cy="2307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15857-4336-4B5C-BD85-38919F61BB83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1D7DF-B6C2-4862-96A7-069591268245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3211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So what?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	The recovery approach  is a national initiative since 2006 which is still not translating 	into practice – is it actually viable. Resources and budgets being used to try and make 	services more recovery-orientated.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>
                <a:latin typeface="Times New Roman" pitchFamily="18" charset="0"/>
                <a:cs typeface="Times New Roman" pitchFamily="18" charset="0"/>
              </a:rPr>
              <a:t>2013-2015 - Volunteered with HSE Mental Health Services for 3 years prior to beginning Masters Programme in Social Work – various day centres attended and practice and service delivery observed. </a:t>
            </a:r>
          </a:p>
          <a:p>
            <a:r>
              <a:rPr lang="en-IE" dirty="0">
                <a:latin typeface="Times New Roman" pitchFamily="18" charset="0"/>
                <a:cs typeface="Times New Roman" pitchFamily="18" charset="0"/>
              </a:rPr>
              <a:t>Led to Masters Dissertation focusing on one Multidisciplinary Teams understanding of the concept of recovery in 2017 – 8 semi-structured interviews</a:t>
            </a:r>
          </a:p>
          <a:p>
            <a:r>
              <a:rPr lang="en-IE" dirty="0">
                <a:latin typeface="Times New Roman" pitchFamily="18" charset="0"/>
                <a:cs typeface="Times New Roman" pitchFamily="18" charset="0"/>
              </a:rPr>
              <a:t>Father is a retired psychiatric nurse – exposure to challenges and difficulties regarding practice and service delivery.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b="0" dirty="0"/>
              <a:t>Higgins &amp; Pinkerton, 1998)  - qualitative, quantitative and mixed-methods studies reviewed </a:t>
            </a:r>
            <a:endParaRPr lang="en-I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b="0" dirty="0">
                <a:latin typeface="Times New Roman" pitchFamily="18" charset="0"/>
                <a:cs typeface="Times New Roman" pitchFamily="18" charset="0"/>
              </a:rPr>
              <a:t>How can I know reality?  Should be examined using best tools to understand Recovery. 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Sampling and population</a:t>
            </a:r>
          </a:p>
          <a:p>
            <a:r>
              <a:rPr lang="en-IE" dirty="0"/>
              <a:t>Data</a:t>
            </a:r>
            <a:r>
              <a:rPr lang="en-IE" baseline="0" dirty="0"/>
              <a:t> analysis and interpretation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IE" sz="2400" b="1" dirty="0">
                <a:latin typeface="Times New Roman" pitchFamily="18" charset="0"/>
                <a:cs typeface="Times New Roman" pitchFamily="18" charset="0"/>
              </a:rPr>
              <a:t>Further research is needed regarding the impact of the social world on how recovery is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IE" sz="2400" b="1" dirty="0">
                <a:latin typeface="Times New Roman" pitchFamily="18" charset="0"/>
                <a:cs typeface="Times New Roman" pitchFamily="18" charset="0"/>
              </a:rPr>
              <a:t>understood and implemented into practice. 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1D7DF-B6C2-4862-96A7-069591268245}" type="slidenum">
              <a:rPr lang="en-IE" smtClean="0"/>
              <a:pPr/>
              <a:t>11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899" y="3819975"/>
            <a:ext cx="10001252" cy="554850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394175"/>
            <a:ext cx="10001251" cy="3618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687724"/>
            <a:ext cx="6182400" cy="123926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104901" y="5386500"/>
            <a:ext cx="6239100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05EAE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chemeClr val="accent2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82616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104900" y="1881075"/>
            <a:ext cx="10001251" cy="4040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04900" y="914401"/>
            <a:ext cx="10001251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46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6585600" y="1943100"/>
            <a:ext cx="5606400" cy="4343400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104901" y="1905000"/>
            <a:ext cx="5092700" cy="3987688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04900" y="914401"/>
            <a:ext cx="10001251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177740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5836"/>
            <a:ext cx="12192000" cy="4850665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04900" y="914401"/>
            <a:ext cx="10001251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256656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899" y="3715200"/>
            <a:ext cx="10001252" cy="554850"/>
          </a:xfrm>
        </p:spPr>
        <p:txBody>
          <a:bodyPr/>
          <a:lstStyle>
            <a:lvl1pPr algn="l">
              <a:defRPr sz="4200"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687724"/>
            <a:ext cx="6182400" cy="12392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25220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632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104901" y="1881076"/>
            <a:ext cx="10037232" cy="3643425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5819776"/>
            <a:ext cx="12192000" cy="1036637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6046349"/>
            <a:ext cx="2746965" cy="55063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04900" y="914401"/>
            <a:ext cx="10001251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976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6E62-C58B-4D22-95E8-40FBFEEDCAE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C324-A19B-44FB-9131-02EE8CDBC36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98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6E62-C58B-4D22-95E8-40FBFEEDCAE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C324-A19B-44FB-9131-02EE8CDBC36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6504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899" y="360000"/>
            <a:ext cx="10001252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871551"/>
            <a:ext cx="10001251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347804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3" r:id="rId8"/>
    <p:sldLayoutId id="2147483694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6.svg"/><Relationship Id="rId9" Type="http://schemas.microsoft.com/office/2007/relationships/diagramDrawing" Target="../diagrams/drawin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6.svg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6.svg"/><Relationship Id="rId9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E50A4B-79C7-4AC1-B06D-A68078F464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5373" y="3429000"/>
            <a:ext cx="10001252" cy="1882125"/>
          </a:xfrm>
        </p:spPr>
        <p:txBody>
          <a:bodyPr/>
          <a:lstStyle/>
          <a:p>
            <a:br>
              <a:rPr lang="en-IE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IE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952C9B2-EFA2-4015-941F-65D0FC959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4869" y="3300413"/>
            <a:ext cx="10001251" cy="1157287"/>
          </a:xfrm>
        </p:spPr>
        <p:txBody>
          <a:bodyPr/>
          <a:lstStyle/>
          <a:p>
            <a:r>
              <a:rPr lang="en-GB" sz="3200" b="1" dirty="0">
                <a:solidFill>
                  <a:schemeClr val="tx1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IASW All Ireland Social Work Conference 14</a:t>
            </a:r>
            <a:r>
              <a:rPr lang="en-GB" sz="3200" b="1" baseline="30000" dirty="0">
                <a:solidFill>
                  <a:schemeClr val="tx1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th</a:t>
            </a:r>
            <a:r>
              <a:rPr lang="en-GB" sz="3200" b="1" dirty="0">
                <a:solidFill>
                  <a:schemeClr val="tx1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June 2019 </a:t>
            </a:r>
            <a:endParaRPr lang="en-IE" sz="3200" b="1" dirty="0">
              <a:solidFill>
                <a:schemeClr val="tx1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1466AC-EB69-4E17-89F0-A41A3CF2F9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3908897"/>
            <a:ext cx="13549094" cy="1848965"/>
          </a:xfrm>
        </p:spPr>
        <p:txBody>
          <a:bodyPr/>
          <a:lstStyle/>
          <a:p>
            <a:r>
              <a:rPr lang="en-IE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r>
              <a:rPr lang="en-IE" sz="2400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Calvin Swords 					</a:t>
            </a:r>
          </a:p>
          <a:p>
            <a:r>
              <a:rPr lang="en-IE" sz="2400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PhD Candidate 					</a:t>
            </a:r>
          </a:p>
          <a:p>
            <a:r>
              <a:rPr lang="en-IE" sz="2400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School of Social Work and Social Policy </a:t>
            </a:r>
          </a:p>
          <a:p>
            <a:r>
              <a:rPr lang="en-IE" sz="2400" dirty="0">
                <a:solidFill>
                  <a:schemeClr val="tx2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Trinity College Dublin </a:t>
            </a:r>
          </a:p>
        </p:txBody>
      </p:sp>
    </p:spTree>
    <p:extLst>
      <p:ext uri="{BB962C8B-B14F-4D97-AF65-F5344CB8AC3E}">
        <p14:creationId xmlns:p14="http://schemas.microsoft.com/office/powerpoint/2010/main" val="1599739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12" descr="Refresh">
            <a:extLst>
              <a:ext uri="{FF2B5EF4-FFF2-40B4-BE49-F238E27FC236}">
                <a16:creationId xmlns:a16="http://schemas.microsoft.com/office/drawing/2014/main" id="{230D9F23-8CEF-4021-B718-D3D09EBEB9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9803" y="-434715"/>
            <a:ext cx="9228214" cy="69897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52" y="240078"/>
            <a:ext cx="10001252" cy="561600"/>
          </a:xfrm>
        </p:spPr>
        <p:txBody>
          <a:bodyPr/>
          <a:lstStyle/>
          <a:p>
            <a:r>
              <a:rPr lang="en-IE" sz="3200" b="1" u="sng" dirty="0">
                <a:latin typeface="Times New Roman" pitchFamily="18" charset="0"/>
                <a:cs typeface="Times New Roman" pitchFamily="18" charset="0"/>
              </a:rPr>
              <a:t>Methodology</a:t>
            </a:r>
            <a:r>
              <a:rPr lang="en-IE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IE" b="0" dirty="0">
              <a:latin typeface="Times New Roman" pitchFamily="18" charset="0"/>
              <a:cs typeface="Times New Roman" pitchFamily="18" charset="0"/>
            </a:endParaRPr>
          </a:p>
          <a:p>
            <a:endParaRPr lang="en-IE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434716" y="614597"/>
          <a:ext cx="11287592" cy="575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82452" y="599607"/>
            <a:ext cx="2443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latin typeface="Times New Roman" pitchFamily="18" charset="0"/>
                <a:cs typeface="Times New Roman" pitchFamily="18" charset="0"/>
              </a:rPr>
              <a:t>Thorough appraisal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528" y="360000"/>
            <a:ext cx="10386623" cy="561600"/>
          </a:xfrm>
        </p:spPr>
        <p:txBody>
          <a:bodyPr/>
          <a:lstStyle/>
          <a:p>
            <a:r>
              <a:rPr lang="en-IE" u="sng" dirty="0">
                <a:latin typeface="Times New Roman" pitchFamily="18" charset="0"/>
                <a:cs typeface="Times New Roman" pitchFamily="18" charset="0"/>
              </a:rPr>
              <a:t>Social Work and implications of study: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166" y="1211983"/>
            <a:ext cx="10001251" cy="5068896"/>
          </a:xfrm>
        </p:spPr>
        <p:txBody>
          <a:bodyPr/>
          <a:lstStyle/>
          <a:p>
            <a:pPr algn="just"/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E" sz="2800" baseline="30000" dirty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E" sz="2800" b="0" dirty="0">
                <a:latin typeface="Times New Roman" pitchFamily="18" charset="0"/>
                <a:cs typeface="Times New Roman" pitchFamily="18" charset="0"/>
              </a:rPr>
              <a:t>Psychosocial assessments provide an opportunity to gather the information needed to understand to what extent recovery is socially constructed. </a:t>
            </a:r>
          </a:p>
          <a:p>
            <a:pPr algn="just"/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E" sz="2800" baseline="30000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E" sz="2800" b="0" dirty="0">
                <a:latin typeface="Times New Roman" pitchFamily="18" charset="0"/>
                <a:cs typeface="Times New Roman" pitchFamily="18" charset="0"/>
              </a:rPr>
              <a:t>The recovery culture which develops within services is determined by a number of factors and impacts on each individuals recovery journey and plan.  </a:t>
            </a:r>
          </a:p>
          <a:p>
            <a:pPr lvl="1" algn="just">
              <a:buNone/>
            </a:pPr>
            <a:endParaRPr lang="en-IE" sz="2400" b="1" dirty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IE" sz="2800" b="1" dirty="0">
                <a:latin typeface="Times New Roman" pitchFamily="18" charset="0"/>
                <a:cs typeface="Times New Roman" pitchFamily="18" charset="0"/>
              </a:rPr>
              <a:t>Overall,  </a:t>
            </a:r>
            <a:r>
              <a:rPr lang="en-IE" sz="2800" dirty="0">
                <a:latin typeface="Times New Roman" pitchFamily="18" charset="0"/>
                <a:cs typeface="Times New Roman" pitchFamily="18" charset="0"/>
              </a:rPr>
              <a:t>the study aims to explore the impact of social constructionism on a persons recovery plan.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4EC6-6069-4361-BED9-CD9B5E439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74" y="2867400"/>
            <a:ext cx="10001252" cy="561600"/>
          </a:xfrm>
        </p:spPr>
        <p:txBody>
          <a:bodyPr/>
          <a:lstStyle/>
          <a:p>
            <a:r>
              <a:rPr lang="en-IE" dirty="0">
                <a:latin typeface="Times New Roman" pitchFamily="18" charset="0"/>
                <a:cs typeface="Times New Roman" pitchFamily="18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18967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u="sng" dirty="0">
                <a:latin typeface="Times New Roman" pitchFamily="18" charset="0"/>
                <a:cs typeface="Times New Roman" pitchFamily="18" charset="0"/>
              </a:rPr>
              <a:t>Bibliography: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226974"/>
            <a:ext cx="10001251" cy="4978954"/>
          </a:xfrm>
        </p:spPr>
        <p:txBody>
          <a:bodyPr/>
          <a:lstStyle/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Brinkmann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S. (2013).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Qualitative Interviewing. Understanding Qualitative Research.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New York: Oxford University Press. </a:t>
            </a:r>
          </a:p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Brosnan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L. &amp;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Sapouna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L. (2015). Opportunities for Social Workers’ Critical Engagement in Mental Health Care. In Christie, A., Featherstone, B.,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Quin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S., Walsh, T. (Ed.)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Social Work In Ireland Changes and Continuities.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 (pp.159-178). London: Palgrave.  </a:t>
            </a:r>
          </a:p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Bryman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A. (2008)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Social Research Methods.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 Oxford: University Press. </a:t>
            </a:r>
          </a:p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Crepaz-Keay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D. (2016). Can we co-produce reality, normality, and a world that has meaning for all?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Philosophy, Psychiatry &amp; Psychology, 23 (3-4),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313-321.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Creswell, J.W.,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Klassen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A.C., Clark, V. L P., Smith, K.C. (2011).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Best Practices for Mixed Methods Research in the Health Sciences.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Lincoln: OBSSR. </a:t>
            </a:r>
          </a:p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Gaffey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K, Evans, D.S., Walsh, F. (2016). Knowledge and attitudes of Irish Mental Health Professionals to the concept of recovery from mental illness – five years later.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Journal of Psychiatric and Mental Health Nursing,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1-12.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689548"/>
            <a:ext cx="10001251" cy="5278803"/>
          </a:xfrm>
        </p:spPr>
        <p:txBody>
          <a:bodyPr/>
          <a:lstStyle/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Greene, J.C.,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Caracelli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V.J., &amp; Graham, W.F. (1989). Towards a conceptual framework for mixed-method evaluation designs.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Educational Evaluation and Policy Analysis, 11(3),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255-274.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Higgins, A., McGowan, P. (2014). Recovery and the recovery ethos: challenges and possibilities. In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McDaid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S., Higgins, A (Ed.)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Mental Health in Ireland, Policy, Practice &amp; Law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(pp.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61-79). Dublin: Gill &amp; Macmillan.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Higgins, K., Pinkerton, J. (1998) ‘Literature Reviewing: Towards a More Rigorous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Approach, in Making Research Work, Promoting Child Care Policy and Practice’, in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Iwaniec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D. &amp; Pinkerton, J. (Ed.)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Making Research Work: Promoting Child Care Policy and Practice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Chichester: John Wiley &amp; Sons Ltd, pp. 93-112.</a:t>
            </a:r>
          </a:p>
          <a:p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Leavy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P. (2017)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Quantitative, Qualitative, Mixed Methods, Arts-Based, and Community Based Participatory Research Approaches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. London: The Guilford Press.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Pilgrim, D. (2008). ‘Recovery’ and current mental health policy.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Chronic Illness. 4,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pp. 295-304. </a:t>
            </a:r>
          </a:p>
          <a:p>
            <a:endParaRPr lang="en-IE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794479"/>
            <a:ext cx="10001251" cy="5173872"/>
          </a:xfrm>
        </p:spPr>
        <p:txBody>
          <a:bodyPr/>
          <a:lstStyle/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Pilgrim, D.,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McCranie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A. (2013).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Recovery And Mental Health: a critical sociological account.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Hampshire: Palgrave Macmillan.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Pilgrim, D. (2018) Co-production and involuntary psychiatric settings.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Mental Health Review Journal,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23(4), pp. 269-279. 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Ramon, S. (2018). The Place of Social Recovery in Mental Health and Related Services. </a:t>
            </a:r>
          </a:p>
          <a:p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International Journal Of Environmental Research And Public Health,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 15.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Rose, N. (2018)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Our Psychiatric Future.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Cambridge: Polity Press. </a:t>
            </a:r>
          </a:p>
          <a:p>
            <a:r>
              <a:rPr lang="en-IE" b="0" dirty="0">
                <a:latin typeface="Times New Roman" pitchFamily="18" charset="0"/>
                <a:cs typeface="Times New Roman" pitchFamily="18" charset="0"/>
              </a:rPr>
              <a:t>Walsh, J., Stevenson, C.,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Cutcliffe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IE" b="0" dirty="0" err="1">
                <a:latin typeface="Times New Roman" pitchFamily="18" charset="0"/>
                <a:cs typeface="Times New Roman" pitchFamily="18" charset="0"/>
              </a:rPr>
              <a:t>Zinck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, K. (2008). Creating a space for recovery focused psychiatric nursing care. </a:t>
            </a:r>
            <a:r>
              <a:rPr lang="en-IE" b="0" i="1" dirty="0">
                <a:latin typeface="Times New Roman" pitchFamily="18" charset="0"/>
                <a:cs typeface="Times New Roman" pitchFamily="18" charset="0"/>
              </a:rPr>
              <a:t>Nursing Inquiry, 15(3), </a:t>
            </a:r>
            <a:r>
              <a:rPr lang="en-IE" b="0" dirty="0">
                <a:latin typeface="Times New Roman" pitchFamily="18" charset="0"/>
                <a:cs typeface="Times New Roman" pitchFamily="18" charset="0"/>
              </a:rPr>
              <a:t>251-259</a:t>
            </a:r>
          </a:p>
          <a:p>
            <a:r>
              <a:rPr lang="en-IE" dirty="0"/>
              <a:t> 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360000"/>
            <a:ext cx="10001252" cy="2300074"/>
          </a:xfrm>
        </p:spPr>
        <p:txBody>
          <a:bodyPr/>
          <a:lstStyle/>
          <a:p>
            <a:pPr algn="ctr"/>
            <a:r>
              <a:rPr lang="en-IE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Title of PhD Study &amp; Presentation: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104900" y="2964873"/>
            <a:ext cx="10001251" cy="2956389"/>
          </a:xfrm>
        </p:spPr>
        <p:txBody>
          <a:bodyPr/>
          <a:lstStyle/>
          <a:p>
            <a:pPr algn="ctr"/>
            <a:r>
              <a:rPr lang="en-IE" sz="3200" dirty="0">
                <a:latin typeface="Times New Roman" pitchFamily="18" charset="0"/>
                <a:cs typeface="Times New Roman" pitchFamily="18" charset="0"/>
              </a:rPr>
              <a:t>“An exploration of the social construction of the concept of recovery in mental health and how this may impact on the delivery of services – an Irish case study”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 result for ireland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644577" y="1004342"/>
            <a:ext cx="3819901" cy="4826832"/>
          </a:xfrm>
          <a:prstGeom prst="rect">
            <a:avLst/>
          </a:prstGeom>
          <a:blipFill dpi="0" rotWithShape="1">
            <a:blip r:embed="rId3" cstate="print">
              <a:lum/>
            </a:blip>
            <a:srcRect/>
            <a:tile tx="0" ty="0" sx="100000" sy="100000" flip="none" algn="tl"/>
          </a:blip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2C47FF-98E7-46F5-9CA1-3A1B66935844}"/>
              </a:ext>
            </a:extLst>
          </p:cNvPr>
          <p:cNvSpPr txBox="1"/>
          <p:nvPr/>
        </p:nvSpPr>
        <p:spPr>
          <a:xfrm>
            <a:off x="5875043" y="1763362"/>
            <a:ext cx="6093758" cy="707886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 Services at crisis point” (Psychiatric Nurses Association, Irish Examiner, 3 May 2019) </a:t>
            </a:r>
            <a:endParaRPr lang="en-I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EB1D26-F9B8-4047-9C75-21331050019B}"/>
              </a:ext>
            </a:extLst>
          </p:cNvPr>
          <p:cNvSpPr txBox="1"/>
          <p:nvPr/>
        </p:nvSpPr>
        <p:spPr>
          <a:xfrm>
            <a:off x="5875043" y="4732908"/>
            <a:ext cx="6093758" cy="1600438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“Spike in demand for mental health services ahead of State exams - Jigsaw says anxiety and stress are most common issues as it sees demand jump 35%” (Irish Times, 14</a:t>
            </a:r>
            <a:r>
              <a:rPr lang="en-IE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2019)</a:t>
            </a:r>
          </a:p>
          <a:p>
            <a:endParaRPr lang="en-I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67EE91-A001-4F87-80B6-41C94283B92B}"/>
              </a:ext>
            </a:extLst>
          </p:cNvPr>
          <p:cNvSpPr txBox="1"/>
          <p:nvPr/>
        </p:nvSpPr>
        <p:spPr>
          <a:xfrm>
            <a:off x="5875043" y="2709082"/>
            <a:ext cx="6093758" cy="707886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“Protest in Wexford over child mental health services (Irish Times, 4</a:t>
            </a:r>
            <a:r>
              <a:rPr lang="en-IE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2019)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BCEF95-2045-4991-8F6E-C5788E5E0499}"/>
              </a:ext>
            </a:extLst>
          </p:cNvPr>
          <p:cNvSpPr txBox="1"/>
          <p:nvPr/>
        </p:nvSpPr>
        <p:spPr>
          <a:xfrm>
            <a:off x="5875043" y="825935"/>
            <a:ext cx="6093758" cy="707886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“Inspectors find two units ‘not suitable’ for provision of mental health services” (RTE, May 2</a:t>
            </a:r>
            <a:r>
              <a:rPr lang="en-IE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2019)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E8685E-2C53-4CD7-852B-EFB48A17F107}"/>
              </a:ext>
            </a:extLst>
          </p:cNvPr>
          <p:cNvSpPr txBox="1"/>
          <p:nvPr/>
        </p:nvSpPr>
        <p:spPr>
          <a:xfrm>
            <a:off x="5875043" y="3583256"/>
            <a:ext cx="6093758" cy="1015663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“Increased crisis interventions reported as more people visit homeless services with mental health issues” (Irish Examiner, 8</a:t>
            </a:r>
            <a:r>
              <a:rPr lang="en-IE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May, 2019)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4CF8B2-7767-4AE7-A7C9-F2D7A57ADA68}"/>
              </a:ext>
            </a:extLst>
          </p:cNvPr>
          <p:cNvSpPr/>
          <p:nvPr/>
        </p:nvSpPr>
        <p:spPr>
          <a:xfrm>
            <a:off x="254832" y="384693"/>
            <a:ext cx="53351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 Context</a:t>
            </a:r>
            <a:r>
              <a:rPr lang="en-US" sz="36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695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u="sng" dirty="0">
                <a:latin typeface="Times New Roman" pitchFamily="18" charset="0"/>
                <a:cs typeface="Times New Roman" pitchFamily="18" charset="0"/>
              </a:rPr>
              <a:t>Positioning the research: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74557" y="749508"/>
          <a:ext cx="10672997" cy="551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6" name="Litebulb"/>
          <p:cNvSpPr>
            <a:spLocks noEditPoints="1" noChangeArrowheads="1"/>
          </p:cNvSpPr>
          <p:nvPr/>
        </p:nvSpPr>
        <p:spPr bwMode="auto">
          <a:xfrm>
            <a:off x="765203" y="2977968"/>
            <a:ext cx="1258470" cy="1833874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>
              <a:alpha val="99000"/>
            </a:srgb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360000"/>
            <a:ext cx="10001252" cy="859200"/>
          </a:xfrm>
        </p:spPr>
        <p:txBody>
          <a:bodyPr/>
          <a:lstStyle/>
          <a:p>
            <a:pPr algn="ctr"/>
            <a:r>
              <a:rPr lang="en-IE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Background to why me and this study? </a:t>
            </a:r>
          </a:p>
        </p:txBody>
      </p:sp>
      <p:graphicFrame>
        <p:nvGraphicFramePr>
          <p:cNvPr id="13" name="Diagram 12"/>
          <p:cNvGraphicFramePr/>
          <p:nvPr/>
        </p:nvGraphicFramePr>
        <p:xfrm>
          <a:off x="1118755" y="1520857"/>
          <a:ext cx="10374307" cy="4391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19135" y="2668249"/>
            <a:ext cx="1154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19134" y="3762531"/>
            <a:ext cx="599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98046" y="3822492"/>
            <a:ext cx="64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83056" y="2833141"/>
            <a:ext cx="689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dirty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12" descr="Refresh">
            <a:extLst>
              <a:ext uri="{FF2B5EF4-FFF2-40B4-BE49-F238E27FC236}">
                <a16:creationId xmlns:a16="http://schemas.microsoft.com/office/drawing/2014/main" id="{230D9F23-8CEF-4021-B718-D3D09EBEB9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9980" y="-644577"/>
            <a:ext cx="9262014" cy="7019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13" y="0"/>
            <a:ext cx="10001252" cy="561600"/>
          </a:xfrm>
        </p:spPr>
        <p:txBody>
          <a:bodyPr/>
          <a:lstStyle/>
          <a:p>
            <a:r>
              <a:rPr lang="en-IE" sz="2400" b="1" u="sng" dirty="0">
                <a:latin typeface="Times New Roman" pitchFamily="18" charset="0"/>
                <a:cs typeface="Times New Roman" pitchFamily="18" charset="0"/>
              </a:rPr>
              <a:t>Literature Review:  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329785" y="284813"/>
          <a:ext cx="11422504" cy="6220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53062" y="194872"/>
            <a:ext cx="3013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/>
              <a:t>Systematic Approach to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u="sng" dirty="0">
                <a:latin typeface="Times New Roman" pitchFamily="18" charset="0"/>
                <a:cs typeface="Times New Roman" pitchFamily="18" charset="0"/>
              </a:rPr>
              <a:t>Research Questions: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54998" y="1056616"/>
            <a:ext cx="10001251" cy="495444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proposed research seeks to answer the following questions, </a:t>
            </a:r>
            <a:endParaRPr lang="en-IE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How do service users, professionals and policy influencers within Irish mental health services view the concept of recovery?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What factors influence the conceptualisation of recovery as identified by respondents?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How do patterns of interaction between service users, professionals and policy makers influence their understandings of recovery in theory and in practice?’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What theoretical, philosophical and practice perspectives are viewed by stakeholders as relevant in implementing a recovery-orientated approach?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What are the central factors that the stakeholders identify as enabling and constraining when attempting to implement a recovery-oriented approach to practice?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E" b="0" dirty="0">
                <a:latin typeface="Times New Roman" pitchFamily="18" charset="0"/>
                <a:cs typeface="Times New Roman" pitchFamily="18" charset="0"/>
              </a:rPr>
              <a:t>How did using semi-structured interviews to inform the design of the quantitative survey result in triangulation?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7459-FB1E-46E9-9080-2F84155DA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145" y="360000"/>
            <a:ext cx="10001252" cy="561600"/>
          </a:xfrm>
        </p:spPr>
        <p:txBody>
          <a:bodyPr/>
          <a:lstStyle/>
          <a:p>
            <a:r>
              <a:rPr lang="en-IE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Constructionism: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E5268-5CB8-4EFD-B93B-7A63F5063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173718"/>
            <a:ext cx="10001251" cy="306065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one single definition – several assumptions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Peter Berger and Thomas </a:t>
            </a:r>
            <a:r>
              <a:rPr lang="en-I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Luckmann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I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Social Construction of Reality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(1966) </a:t>
            </a:r>
            <a:endParaRPr lang="en-IE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Vivien Burr – </a:t>
            </a:r>
            <a:r>
              <a:rPr lang="en-I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introduction to Social Constructionism </a:t>
            </a: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(1995)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Questioning of taken for granted knowledge 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and cultural specificity of a given social reality </a:t>
            </a:r>
          </a:p>
          <a:p>
            <a:pPr marL="660400" lvl="1" indent="-342900">
              <a:buFont typeface="Arial" panose="020B0604020202020204" pitchFamily="34" charset="0"/>
              <a:buChar char="•"/>
            </a:pPr>
            <a:r>
              <a:rPr lang="en-I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Constructs are produced through interactions between humans 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F2DB9EB-EA3A-425E-B920-E18B9ECE19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3057238"/>
              </p:ext>
            </p:extLst>
          </p:nvPr>
        </p:nvGraphicFramePr>
        <p:xfrm>
          <a:off x="1287379" y="4078705"/>
          <a:ext cx="9697453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430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12" descr="Refresh">
            <a:extLst>
              <a:ext uri="{FF2B5EF4-FFF2-40B4-BE49-F238E27FC236}">
                <a16:creationId xmlns:a16="http://schemas.microsoft.com/office/drawing/2014/main" id="{230D9F23-8CEF-4021-B718-D3D09EBEB9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5463" y="-659568"/>
            <a:ext cx="9262014" cy="7019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13" y="0"/>
            <a:ext cx="10001252" cy="561600"/>
          </a:xfrm>
        </p:spPr>
        <p:txBody>
          <a:bodyPr/>
          <a:lstStyle/>
          <a:p>
            <a:r>
              <a:rPr lang="en-IE" sz="2400" b="1" u="sng" dirty="0">
                <a:latin typeface="Times New Roman" pitchFamily="18" charset="0"/>
                <a:cs typeface="Times New Roman" pitchFamily="18" charset="0"/>
              </a:rPr>
              <a:t>Research Paradigm:  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329785" y="284813"/>
          <a:ext cx="11422504" cy="6220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52669" y="269823"/>
            <a:ext cx="3013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/>
              <a:t>Theoretical Framework – Social constructionism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inity_PPT_Calibri_Option2">
  <a:themeElements>
    <a:clrScheme name="Trinity College">
      <a:dk1>
        <a:sysClr val="windowText" lastClr="000000"/>
      </a:dk1>
      <a:lt1>
        <a:sysClr val="window" lastClr="FFFFFF"/>
      </a:lt1>
      <a:dk2>
        <a:srgbClr val="3E6DB2"/>
      </a:dk2>
      <a:lt2>
        <a:srgbClr val="FFFFFF"/>
      </a:lt2>
      <a:accent1>
        <a:srgbClr val="4F81BD"/>
      </a:accent1>
      <a:accent2>
        <a:srgbClr val="0E73B9"/>
      </a:accent2>
      <a:accent3>
        <a:srgbClr val="7C7C7C"/>
      </a:accent3>
      <a:accent4>
        <a:srgbClr val="A6A6A6"/>
      </a:accent4>
      <a:accent5>
        <a:srgbClr val="4F81BD"/>
      </a:accent5>
      <a:accent6>
        <a:srgbClr val="3E6DB2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Trinity_PPT_Calibri_Option1</Template>
  <TotalTime>2050</TotalTime>
  <Words>1477</Words>
  <Application>Microsoft Office PowerPoint</Application>
  <PresentationFormat>Widescreen</PresentationFormat>
  <Paragraphs>144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Minion Pro</vt:lpstr>
      <vt:lpstr>Tahoma</vt:lpstr>
      <vt:lpstr>Times New Roman</vt:lpstr>
      <vt:lpstr>Trinity_PPT_Calibri_Option2</vt:lpstr>
      <vt:lpstr> </vt:lpstr>
      <vt:lpstr>Title of PhD Study &amp; Presentation: </vt:lpstr>
      <vt:lpstr>PowerPoint Presentation</vt:lpstr>
      <vt:lpstr>Positioning the research: </vt:lpstr>
      <vt:lpstr>Background to why me and this study? </vt:lpstr>
      <vt:lpstr>Literature Review:  </vt:lpstr>
      <vt:lpstr>Research Questions: </vt:lpstr>
      <vt:lpstr>Social Constructionism:</vt:lpstr>
      <vt:lpstr>Research Paradigm:  </vt:lpstr>
      <vt:lpstr>Methodology:</vt:lpstr>
      <vt:lpstr>Social Work and implications of study:</vt:lpstr>
      <vt:lpstr>Thank you </vt:lpstr>
      <vt:lpstr>Bibliography: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Calvin Swords</dc:creator>
  <cp:lastModifiedBy>CPD Officer</cp:lastModifiedBy>
  <cp:revision>161</cp:revision>
  <dcterms:created xsi:type="dcterms:W3CDTF">2019-05-15T16:10:32Z</dcterms:created>
  <dcterms:modified xsi:type="dcterms:W3CDTF">2019-06-13T10:58:58Z</dcterms:modified>
</cp:coreProperties>
</file>