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61" r:id="rId5"/>
    <p:sldId id="263" r:id="rId6"/>
    <p:sldId id="269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279" autoAdjust="0"/>
  </p:normalViewPr>
  <p:slideViewPr>
    <p:cSldViewPr showGuides="1">
      <p:cViewPr varScale="1">
        <p:scale>
          <a:sx n="60" d="100"/>
          <a:sy n="60" d="100"/>
        </p:scale>
        <p:origin x="146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E90F56-70B5-4416-9B0D-FF0EE7C152E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9647F013-E541-4A87-9C15-6023352EEA3A}">
      <dgm:prSet phldrT="[Text]"/>
      <dgm:spPr/>
      <dgm:t>
        <a:bodyPr/>
        <a:lstStyle/>
        <a:p>
          <a:r>
            <a:rPr lang="en-IE" dirty="0"/>
            <a:t>Themes</a:t>
          </a:r>
        </a:p>
      </dgm:t>
    </dgm:pt>
    <dgm:pt modelId="{F8DC297C-280F-4D6F-8324-1605280D81E1}" type="parTrans" cxnId="{F006B9A0-7FF1-4D15-8628-77641A5BA2A4}">
      <dgm:prSet/>
      <dgm:spPr/>
      <dgm:t>
        <a:bodyPr/>
        <a:lstStyle/>
        <a:p>
          <a:endParaRPr lang="en-IE"/>
        </a:p>
      </dgm:t>
    </dgm:pt>
    <dgm:pt modelId="{FE188252-6223-40E0-A474-5BB7E8AD331D}" type="sibTrans" cxnId="{F006B9A0-7FF1-4D15-8628-77641A5BA2A4}">
      <dgm:prSet/>
      <dgm:spPr/>
      <dgm:t>
        <a:bodyPr/>
        <a:lstStyle/>
        <a:p>
          <a:endParaRPr lang="en-IE"/>
        </a:p>
      </dgm:t>
    </dgm:pt>
    <dgm:pt modelId="{744E6637-68F9-4722-A438-DCB0CF178A98}">
      <dgm:prSet phldrT="[Text]" custT="1"/>
      <dgm:spPr/>
      <dgm:t>
        <a:bodyPr/>
        <a:lstStyle/>
        <a:p>
          <a:r>
            <a:rPr lang="en-IE" sz="1400" dirty="0"/>
            <a:t>Sound</a:t>
          </a:r>
        </a:p>
      </dgm:t>
    </dgm:pt>
    <dgm:pt modelId="{6AB9D0DB-EA95-4492-9D76-D308D0F29AA2}" type="parTrans" cxnId="{D8A3D748-C254-4779-822F-626197158A8E}">
      <dgm:prSet/>
      <dgm:spPr/>
      <dgm:t>
        <a:bodyPr/>
        <a:lstStyle/>
        <a:p>
          <a:endParaRPr lang="en-IE"/>
        </a:p>
      </dgm:t>
    </dgm:pt>
    <dgm:pt modelId="{2666AC2A-F619-4237-B263-8C769A80F7FE}" type="sibTrans" cxnId="{D8A3D748-C254-4779-822F-626197158A8E}">
      <dgm:prSet/>
      <dgm:spPr/>
      <dgm:t>
        <a:bodyPr/>
        <a:lstStyle/>
        <a:p>
          <a:endParaRPr lang="en-IE"/>
        </a:p>
      </dgm:t>
    </dgm:pt>
    <dgm:pt modelId="{E41DD681-363E-477A-99DD-151DF61E220D}">
      <dgm:prSet phldrT="[Text]" custT="1"/>
      <dgm:spPr/>
      <dgm:t>
        <a:bodyPr/>
        <a:lstStyle/>
        <a:p>
          <a:r>
            <a:rPr lang="en-IE" sz="1400" dirty="0"/>
            <a:t>Childhood </a:t>
          </a:r>
        </a:p>
      </dgm:t>
    </dgm:pt>
    <dgm:pt modelId="{C91347E1-F6A6-44AE-BC30-79B57A9ACBC3}" type="parTrans" cxnId="{1C8949F9-148C-43ED-8EC2-FCAC1A46FE8F}">
      <dgm:prSet/>
      <dgm:spPr/>
      <dgm:t>
        <a:bodyPr/>
        <a:lstStyle/>
        <a:p>
          <a:endParaRPr lang="en-IE"/>
        </a:p>
      </dgm:t>
    </dgm:pt>
    <dgm:pt modelId="{962C26E8-498B-4B68-8189-690B4390219F}" type="sibTrans" cxnId="{1C8949F9-148C-43ED-8EC2-FCAC1A46FE8F}">
      <dgm:prSet/>
      <dgm:spPr/>
      <dgm:t>
        <a:bodyPr/>
        <a:lstStyle/>
        <a:p>
          <a:endParaRPr lang="en-IE"/>
        </a:p>
      </dgm:t>
    </dgm:pt>
    <dgm:pt modelId="{B9E1E088-D11C-4DC5-965E-C15AE3860336}">
      <dgm:prSet phldrT="[Text]" custT="1"/>
      <dgm:spPr/>
      <dgm:t>
        <a:bodyPr/>
        <a:lstStyle/>
        <a:p>
          <a:r>
            <a:rPr lang="en-IE" sz="1400" dirty="0"/>
            <a:t>Food</a:t>
          </a:r>
        </a:p>
      </dgm:t>
    </dgm:pt>
    <dgm:pt modelId="{F80590F5-F049-4B5A-87A9-5617B434677B}" type="parTrans" cxnId="{733E5022-6FEA-4AD7-926D-D92E257800E5}">
      <dgm:prSet/>
      <dgm:spPr/>
      <dgm:t>
        <a:bodyPr/>
        <a:lstStyle/>
        <a:p>
          <a:endParaRPr lang="en-IE"/>
        </a:p>
      </dgm:t>
    </dgm:pt>
    <dgm:pt modelId="{FD530E2F-7DCF-444F-A14D-E85528DA9855}" type="sibTrans" cxnId="{733E5022-6FEA-4AD7-926D-D92E257800E5}">
      <dgm:prSet/>
      <dgm:spPr/>
      <dgm:t>
        <a:bodyPr/>
        <a:lstStyle/>
        <a:p>
          <a:endParaRPr lang="en-IE"/>
        </a:p>
      </dgm:t>
    </dgm:pt>
    <dgm:pt modelId="{329536F8-ED5F-406B-9488-7FD25204DF6D}">
      <dgm:prSet phldrT="[Text]" custT="1"/>
      <dgm:spPr/>
      <dgm:t>
        <a:bodyPr/>
        <a:lstStyle/>
        <a:p>
          <a:r>
            <a:rPr lang="en-IE" sz="1400" dirty="0"/>
            <a:t>Current Affairs</a:t>
          </a:r>
        </a:p>
      </dgm:t>
    </dgm:pt>
    <dgm:pt modelId="{B2768A56-54B4-4D77-BC16-277E750651BF}" type="parTrans" cxnId="{B44CF465-1871-4733-9781-6FEF37F1DC87}">
      <dgm:prSet/>
      <dgm:spPr/>
      <dgm:t>
        <a:bodyPr/>
        <a:lstStyle/>
        <a:p>
          <a:endParaRPr lang="en-IE"/>
        </a:p>
      </dgm:t>
    </dgm:pt>
    <dgm:pt modelId="{E5822908-27FA-4803-BB71-206C3818E8F8}" type="sibTrans" cxnId="{B44CF465-1871-4733-9781-6FEF37F1DC87}">
      <dgm:prSet/>
      <dgm:spPr/>
      <dgm:t>
        <a:bodyPr/>
        <a:lstStyle/>
        <a:p>
          <a:endParaRPr lang="en-IE"/>
        </a:p>
      </dgm:t>
    </dgm:pt>
    <dgm:pt modelId="{900C327F-9B0A-4B3F-AA18-6A28D24C79BA}">
      <dgm:prSet phldrT="[Text]" custT="1"/>
      <dgm:spPr/>
      <dgm:t>
        <a:bodyPr/>
        <a:lstStyle/>
        <a:p>
          <a:r>
            <a:rPr lang="en-IE" sz="1400" dirty="0"/>
            <a:t>Word Association</a:t>
          </a:r>
        </a:p>
      </dgm:t>
    </dgm:pt>
    <dgm:pt modelId="{2D77EDA5-BEBC-48CD-B7C3-3CCAD3885BDE}" type="parTrans" cxnId="{0A6340BA-E0E3-4F43-9CB6-25D11C1596AC}">
      <dgm:prSet/>
      <dgm:spPr/>
      <dgm:t>
        <a:bodyPr/>
        <a:lstStyle/>
        <a:p>
          <a:endParaRPr lang="en-IE"/>
        </a:p>
      </dgm:t>
    </dgm:pt>
    <dgm:pt modelId="{3736E856-2861-49FE-9067-0D2A1BFB8278}" type="sibTrans" cxnId="{0A6340BA-E0E3-4F43-9CB6-25D11C1596AC}">
      <dgm:prSet/>
      <dgm:spPr/>
      <dgm:t>
        <a:bodyPr/>
        <a:lstStyle/>
        <a:p>
          <a:endParaRPr lang="en-IE"/>
        </a:p>
      </dgm:t>
    </dgm:pt>
    <dgm:pt modelId="{C4AA9843-77A8-46B2-985C-BC75863BCBC7}">
      <dgm:prSet phldrT="[Text]" custT="1"/>
      <dgm:spPr/>
      <dgm:t>
        <a:bodyPr/>
        <a:lstStyle/>
        <a:p>
          <a:r>
            <a:rPr lang="en-IE" sz="1400" dirty="0"/>
            <a:t>Being Creative</a:t>
          </a:r>
        </a:p>
      </dgm:t>
    </dgm:pt>
    <dgm:pt modelId="{CDE0F164-18D2-47FE-A5EF-42F198F140D4}" type="parTrans" cxnId="{77DA41D0-C0CB-4696-85F1-4E6EED1DAE95}">
      <dgm:prSet/>
      <dgm:spPr/>
      <dgm:t>
        <a:bodyPr/>
        <a:lstStyle/>
        <a:p>
          <a:endParaRPr lang="en-IE"/>
        </a:p>
      </dgm:t>
    </dgm:pt>
    <dgm:pt modelId="{23FD7816-97A0-4716-9C14-6F8C372C17E5}" type="sibTrans" cxnId="{77DA41D0-C0CB-4696-85F1-4E6EED1DAE95}">
      <dgm:prSet/>
      <dgm:spPr/>
      <dgm:t>
        <a:bodyPr/>
        <a:lstStyle/>
        <a:p>
          <a:endParaRPr lang="en-IE"/>
        </a:p>
      </dgm:t>
    </dgm:pt>
    <dgm:pt modelId="{5B0A4E1D-7629-4B5F-82B9-61AE94D369EF}">
      <dgm:prSet phldrT="[Text]" custT="1"/>
      <dgm:spPr/>
      <dgm:t>
        <a:bodyPr/>
        <a:lstStyle/>
        <a:p>
          <a:r>
            <a:rPr lang="en-IE" sz="1400" dirty="0"/>
            <a:t>Categorising</a:t>
          </a:r>
        </a:p>
      </dgm:t>
    </dgm:pt>
    <dgm:pt modelId="{7B59FE1E-2F1D-4FB6-B926-B55BDCA1FF00}" type="parTrans" cxnId="{D5C14156-DF08-4A72-AC72-C9C02769B8B4}">
      <dgm:prSet/>
      <dgm:spPr/>
      <dgm:t>
        <a:bodyPr/>
        <a:lstStyle/>
        <a:p>
          <a:endParaRPr lang="en-IE"/>
        </a:p>
      </dgm:t>
    </dgm:pt>
    <dgm:pt modelId="{33975EE1-63B2-484F-B60C-CF3FEC4BD75D}" type="sibTrans" cxnId="{D5C14156-DF08-4A72-AC72-C9C02769B8B4}">
      <dgm:prSet/>
      <dgm:spPr/>
      <dgm:t>
        <a:bodyPr/>
        <a:lstStyle/>
        <a:p>
          <a:endParaRPr lang="en-IE"/>
        </a:p>
      </dgm:t>
    </dgm:pt>
    <dgm:pt modelId="{6CDD101B-DD35-413A-9289-90234791DF7A}">
      <dgm:prSet phldrT="[Text]" custT="1"/>
      <dgm:spPr/>
      <dgm:t>
        <a:bodyPr/>
        <a:lstStyle/>
        <a:p>
          <a:r>
            <a:rPr lang="en-IE" sz="1400" dirty="0"/>
            <a:t>Using money</a:t>
          </a:r>
        </a:p>
      </dgm:t>
    </dgm:pt>
    <dgm:pt modelId="{1AE1C9DC-33F5-4B36-9DFC-E16248FF16C2}" type="parTrans" cxnId="{49439F1A-4E0E-4B6A-8D52-CB4E2DA05735}">
      <dgm:prSet/>
      <dgm:spPr/>
      <dgm:t>
        <a:bodyPr/>
        <a:lstStyle/>
        <a:p>
          <a:endParaRPr lang="en-IE"/>
        </a:p>
      </dgm:t>
    </dgm:pt>
    <dgm:pt modelId="{44147C52-5211-4D9A-A50F-191CCBB1EEFB}" type="sibTrans" cxnId="{49439F1A-4E0E-4B6A-8D52-CB4E2DA05735}">
      <dgm:prSet/>
      <dgm:spPr/>
      <dgm:t>
        <a:bodyPr/>
        <a:lstStyle/>
        <a:p>
          <a:endParaRPr lang="en-IE"/>
        </a:p>
      </dgm:t>
    </dgm:pt>
    <dgm:pt modelId="{06E6B758-B987-47FD-899E-4C00C41FC451}">
      <dgm:prSet phldrT="[Text]" custT="1"/>
      <dgm:spPr/>
      <dgm:t>
        <a:bodyPr/>
        <a:lstStyle/>
        <a:p>
          <a:r>
            <a:rPr lang="en-IE" sz="1400" dirty="0"/>
            <a:t>Word Games </a:t>
          </a:r>
        </a:p>
      </dgm:t>
    </dgm:pt>
    <dgm:pt modelId="{1961703E-7B51-47C2-BCE7-C29539295AED}" type="parTrans" cxnId="{76867751-8F6A-4427-B2EE-C5F5D71E97D2}">
      <dgm:prSet/>
      <dgm:spPr/>
      <dgm:t>
        <a:bodyPr/>
        <a:lstStyle/>
        <a:p>
          <a:endParaRPr lang="en-IE"/>
        </a:p>
      </dgm:t>
    </dgm:pt>
    <dgm:pt modelId="{A4630EEC-1E66-4444-8D29-0A592EF456E6}" type="sibTrans" cxnId="{76867751-8F6A-4427-B2EE-C5F5D71E97D2}">
      <dgm:prSet/>
      <dgm:spPr/>
      <dgm:t>
        <a:bodyPr/>
        <a:lstStyle/>
        <a:p>
          <a:endParaRPr lang="en-IE"/>
        </a:p>
      </dgm:t>
    </dgm:pt>
    <dgm:pt modelId="{9D02B1E8-E75E-40D4-9E92-FB2D13DFB5CF}">
      <dgm:prSet phldrT="[Text]" custT="1"/>
      <dgm:spPr/>
      <dgm:t>
        <a:bodyPr/>
        <a:lstStyle/>
        <a:p>
          <a:r>
            <a:rPr lang="en-IE" sz="1400" dirty="0"/>
            <a:t>Team Quiz</a:t>
          </a:r>
        </a:p>
      </dgm:t>
    </dgm:pt>
    <dgm:pt modelId="{382D01EA-3BCA-444A-9D12-2E61E0498B69}" type="parTrans" cxnId="{4DF95715-C464-4209-BC9E-E61E633D3EFE}">
      <dgm:prSet/>
      <dgm:spPr/>
      <dgm:t>
        <a:bodyPr/>
        <a:lstStyle/>
        <a:p>
          <a:endParaRPr lang="en-IE"/>
        </a:p>
      </dgm:t>
    </dgm:pt>
    <dgm:pt modelId="{4E80C710-AED7-4A83-B011-7820F79381C1}" type="sibTrans" cxnId="{4DF95715-C464-4209-BC9E-E61E633D3EFE}">
      <dgm:prSet/>
      <dgm:spPr/>
      <dgm:t>
        <a:bodyPr/>
        <a:lstStyle/>
        <a:p>
          <a:endParaRPr lang="en-IE"/>
        </a:p>
      </dgm:t>
    </dgm:pt>
    <dgm:pt modelId="{7AA6DDEC-5DE1-4394-9A79-EB4AF76A85C7}">
      <dgm:prSet phldrT="[Text]" custT="1"/>
      <dgm:spPr/>
      <dgm:t>
        <a:bodyPr/>
        <a:lstStyle/>
        <a:p>
          <a:endParaRPr lang="en-IE"/>
        </a:p>
      </dgm:t>
    </dgm:pt>
    <dgm:pt modelId="{ECC39B10-1FCF-4DAE-8BFF-38CEC22857E8}" type="parTrans" cxnId="{83C8D53B-638D-43F2-A456-1A50B43437F9}">
      <dgm:prSet/>
      <dgm:spPr/>
      <dgm:t>
        <a:bodyPr/>
        <a:lstStyle/>
        <a:p>
          <a:endParaRPr lang="en-IE"/>
        </a:p>
      </dgm:t>
    </dgm:pt>
    <dgm:pt modelId="{7A3B2DE7-2D8D-4C01-80AA-62909734F57D}" type="sibTrans" cxnId="{83C8D53B-638D-43F2-A456-1A50B43437F9}">
      <dgm:prSet/>
      <dgm:spPr/>
      <dgm:t>
        <a:bodyPr/>
        <a:lstStyle/>
        <a:p>
          <a:endParaRPr lang="en-IE"/>
        </a:p>
      </dgm:t>
    </dgm:pt>
    <dgm:pt modelId="{59D19F12-5661-47CD-A9CA-28780C9C122C}">
      <dgm:prSet phldrT="[Text]" custT="1"/>
      <dgm:spPr/>
      <dgm:t>
        <a:bodyPr/>
        <a:lstStyle/>
        <a:p>
          <a:r>
            <a:rPr lang="en-IE" sz="1400" dirty="0"/>
            <a:t>Faces/Scenes</a:t>
          </a:r>
        </a:p>
      </dgm:t>
    </dgm:pt>
    <dgm:pt modelId="{09550B40-27BC-44B3-AC51-EF7EDFC0C0AC}" type="sibTrans" cxnId="{4325B8A6-A4B4-4933-A885-200665C97F6A}">
      <dgm:prSet/>
      <dgm:spPr/>
      <dgm:t>
        <a:bodyPr/>
        <a:lstStyle/>
        <a:p>
          <a:endParaRPr lang="en-IE"/>
        </a:p>
      </dgm:t>
    </dgm:pt>
    <dgm:pt modelId="{08C13037-D993-40BA-8627-BBE732E460D2}" type="parTrans" cxnId="{4325B8A6-A4B4-4933-A885-200665C97F6A}">
      <dgm:prSet/>
      <dgm:spPr/>
      <dgm:t>
        <a:bodyPr/>
        <a:lstStyle/>
        <a:p>
          <a:endParaRPr lang="en-IE"/>
        </a:p>
      </dgm:t>
    </dgm:pt>
    <dgm:pt modelId="{FB9A1225-4136-4D33-9210-6422FED5F7B7}">
      <dgm:prSet phldrT="[Text]" custT="1"/>
      <dgm:spPr/>
      <dgm:t>
        <a:bodyPr/>
        <a:lstStyle/>
        <a:p>
          <a:r>
            <a:rPr lang="en-IE" sz="1400" dirty="0"/>
            <a:t>Orientation </a:t>
          </a:r>
        </a:p>
      </dgm:t>
    </dgm:pt>
    <dgm:pt modelId="{BD99A288-A2B2-4EF2-8FE8-8BE58FDED93E}" type="parTrans" cxnId="{3AEB2134-4C16-41EA-9DEF-42031750106F}">
      <dgm:prSet/>
      <dgm:spPr/>
      <dgm:t>
        <a:bodyPr/>
        <a:lstStyle/>
        <a:p>
          <a:endParaRPr lang="en-IE"/>
        </a:p>
      </dgm:t>
    </dgm:pt>
    <dgm:pt modelId="{6081E823-8F42-46DA-90F2-CEC03B884637}" type="sibTrans" cxnId="{3AEB2134-4C16-41EA-9DEF-42031750106F}">
      <dgm:prSet/>
      <dgm:spPr/>
      <dgm:t>
        <a:bodyPr/>
        <a:lstStyle/>
        <a:p>
          <a:endParaRPr lang="en-IE"/>
        </a:p>
      </dgm:t>
    </dgm:pt>
    <dgm:pt modelId="{E202257B-4EB1-4A44-A697-815F485C2664}">
      <dgm:prSet phldrT="[Text]" custT="1"/>
      <dgm:spPr/>
      <dgm:t>
        <a:bodyPr/>
        <a:lstStyle/>
        <a:p>
          <a:r>
            <a:rPr lang="en-IE" sz="1400" dirty="0"/>
            <a:t>Number Games</a:t>
          </a:r>
        </a:p>
      </dgm:t>
    </dgm:pt>
    <dgm:pt modelId="{DD6CD8C0-EFFE-4867-B3EB-CEAECAB3FDD1}" type="parTrans" cxnId="{3800E50A-F369-46E6-A8FF-56771CE2D16E}">
      <dgm:prSet/>
      <dgm:spPr/>
      <dgm:t>
        <a:bodyPr/>
        <a:lstStyle/>
        <a:p>
          <a:endParaRPr lang="en-IE"/>
        </a:p>
      </dgm:t>
    </dgm:pt>
    <dgm:pt modelId="{9845C63E-D081-488F-B8C3-BB79847CC257}" type="sibTrans" cxnId="{3800E50A-F369-46E6-A8FF-56771CE2D16E}">
      <dgm:prSet/>
      <dgm:spPr/>
      <dgm:t>
        <a:bodyPr/>
        <a:lstStyle/>
        <a:p>
          <a:endParaRPr lang="en-IE"/>
        </a:p>
      </dgm:t>
    </dgm:pt>
    <dgm:pt modelId="{6EF415EA-CA4A-4F3A-A7D0-8AA21C3A3619}">
      <dgm:prSet phldrT="[Text]" custT="1"/>
      <dgm:spPr/>
      <dgm:t>
        <a:bodyPr/>
        <a:lstStyle/>
        <a:p>
          <a:r>
            <a:rPr lang="en-IE" sz="1400" dirty="0"/>
            <a:t>Physical Games </a:t>
          </a:r>
        </a:p>
      </dgm:t>
    </dgm:pt>
    <dgm:pt modelId="{5BBE33D8-1EBD-4C64-B9E7-06D68A6C3D4C}" type="parTrans" cxnId="{6ABA9325-8067-410B-B6B3-7DA39153F469}">
      <dgm:prSet/>
      <dgm:spPr/>
      <dgm:t>
        <a:bodyPr/>
        <a:lstStyle/>
        <a:p>
          <a:endParaRPr lang="en-IE"/>
        </a:p>
      </dgm:t>
    </dgm:pt>
    <dgm:pt modelId="{3E438ABB-2FDC-4CDB-B1F7-2619FF448710}" type="sibTrans" cxnId="{6ABA9325-8067-410B-B6B3-7DA39153F469}">
      <dgm:prSet/>
      <dgm:spPr/>
      <dgm:t>
        <a:bodyPr/>
        <a:lstStyle/>
        <a:p>
          <a:endParaRPr lang="en-IE"/>
        </a:p>
      </dgm:t>
    </dgm:pt>
    <dgm:pt modelId="{C60B5AC3-E449-41A1-81A8-7E20CFBD32B0}" type="pres">
      <dgm:prSet presAssocID="{6BE90F56-70B5-4416-9B0D-FF0EE7C152E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6932C4-B802-4189-98B2-859411DA6358}" type="pres">
      <dgm:prSet presAssocID="{9647F013-E541-4A87-9C15-6023352EEA3A}" presName="centerShape" presStyleLbl="node0" presStyleIdx="0" presStyleCnt="1" custScaleX="171830" custScaleY="134755"/>
      <dgm:spPr/>
    </dgm:pt>
    <dgm:pt modelId="{DF94F0B4-C854-4F5A-8694-2379BE1EBB27}" type="pres">
      <dgm:prSet presAssocID="{6AB9D0DB-EA95-4492-9D76-D308D0F29AA2}" presName="Name9" presStyleLbl="parChTrans1D2" presStyleIdx="0" presStyleCnt="14"/>
      <dgm:spPr/>
    </dgm:pt>
    <dgm:pt modelId="{B5EFFEE2-6A34-43F2-AF7D-2C84835EAD6E}" type="pres">
      <dgm:prSet presAssocID="{6AB9D0DB-EA95-4492-9D76-D308D0F29AA2}" presName="connTx" presStyleLbl="parChTrans1D2" presStyleIdx="0" presStyleCnt="14"/>
      <dgm:spPr/>
    </dgm:pt>
    <dgm:pt modelId="{00E90DB6-9182-4589-B053-453731FE58F0}" type="pres">
      <dgm:prSet presAssocID="{744E6637-68F9-4722-A438-DCB0CF178A98}" presName="node" presStyleLbl="node1" presStyleIdx="0" presStyleCnt="14">
        <dgm:presLayoutVars>
          <dgm:bulletEnabled val="1"/>
        </dgm:presLayoutVars>
      </dgm:prSet>
      <dgm:spPr/>
    </dgm:pt>
    <dgm:pt modelId="{38A6AC76-7757-4CBD-9D02-2581DD95FDD5}" type="pres">
      <dgm:prSet presAssocID="{C91347E1-F6A6-44AE-BC30-79B57A9ACBC3}" presName="Name9" presStyleLbl="parChTrans1D2" presStyleIdx="1" presStyleCnt="14"/>
      <dgm:spPr/>
    </dgm:pt>
    <dgm:pt modelId="{883611FA-1A69-413F-83C8-197D76157186}" type="pres">
      <dgm:prSet presAssocID="{C91347E1-F6A6-44AE-BC30-79B57A9ACBC3}" presName="connTx" presStyleLbl="parChTrans1D2" presStyleIdx="1" presStyleCnt="14"/>
      <dgm:spPr/>
    </dgm:pt>
    <dgm:pt modelId="{FA76ABA3-0B67-4873-B251-6F931791A7E6}" type="pres">
      <dgm:prSet presAssocID="{E41DD681-363E-477A-99DD-151DF61E220D}" presName="node" presStyleLbl="node1" presStyleIdx="1" presStyleCnt="14" custScaleX="153767">
        <dgm:presLayoutVars>
          <dgm:bulletEnabled val="1"/>
        </dgm:presLayoutVars>
      </dgm:prSet>
      <dgm:spPr/>
    </dgm:pt>
    <dgm:pt modelId="{65968DC0-6407-4CC7-A6FB-340A00F4B548}" type="pres">
      <dgm:prSet presAssocID="{F80590F5-F049-4B5A-87A9-5617B434677B}" presName="Name9" presStyleLbl="parChTrans1D2" presStyleIdx="2" presStyleCnt="14"/>
      <dgm:spPr/>
    </dgm:pt>
    <dgm:pt modelId="{2A5EF8CA-4863-4769-9DB3-39082E187F95}" type="pres">
      <dgm:prSet presAssocID="{F80590F5-F049-4B5A-87A9-5617B434677B}" presName="connTx" presStyleLbl="parChTrans1D2" presStyleIdx="2" presStyleCnt="14"/>
      <dgm:spPr/>
    </dgm:pt>
    <dgm:pt modelId="{07C0ECCA-3660-41A9-9428-611DC00ED844}" type="pres">
      <dgm:prSet presAssocID="{B9E1E088-D11C-4DC5-965E-C15AE3860336}" presName="node" presStyleLbl="node1" presStyleIdx="2" presStyleCnt="14">
        <dgm:presLayoutVars>
          <dgm:bulletEnabled val="1"/>
        </dgm:presLayoutVars>
      </dgm:prSet>
      <dgm:spPr/>
    </dgm:pt>
    <dgm:pt modelId="{09F22F86-5017-46CA-8357-9DBF02C52F82}" type="pres">
      <dgm:prSet presAssocID="{B2768A56-54B4-4D77-BC16-277E750651BF}" presName="Name9" presStyleLbl="parChTrans1D2" presStyleIdx="3" presStyleCnt="14"/>
      <dgm:spPr/>
    </dgm:pt>
    <dgm:pt modelId="{9DCDE71D-263F-4713-B3E1-6D0A4C16D890}" type="pres">
      <dgm:prSet presAssocID="{B2768A56-54B4-4D77-BC16-277E750651BF}" presName="connTx" presStyleLbl="parChTrans1D2" presStyleIdx="3" presStyleCnt="14"/>
      <dgm:spPr/>
    </dgm:pt>
    <dgm:pt modelId="{BC11E4C7-492B-4055-91C2-8D8E5B12F082}" type="pres">
      <dgm:prSet presAssocID="{329536F8-ED5F-406B-9488-7FD25204DF6D}" presName="node" presStyleLbl="node1" presStyleIdx="3" presStyleCnt="14" custScaleX="160606">
        <dgm:presLayoutVars>
          <dgm:bulletEnabled val="1"/>
        </dgm:presLayoutVars>
      </dgm:prSet>
      <dgm:spPr/>
    </dgm:pt>
    <dgm:pt modelId="{224C7979-AFDB-49E1-A2B3-68DE54FC6709}" type="pres">
      <dgm:prSet presAssocID="{08C13037-D993-40BA-8627-BBE732E460D2}" presName="Name9" presStyleLbl="parChTrans1D2" presStyleIdx="4" presStyleCnt="14"/>
      <dgm:spPr/>
    </dgm:pt>
    <dgm:pt modelId="{0BEEAAE8-C997-44C7-8C2B-E4AFBB1BEAF9}" type="pres">
      <dgm:prSet presAssocID="{08C13037-D993-40BA-8627-BBE732E460D2}" presName="connTx" presStyleLbl="parChTrans1D2" presStyleIdx="4" presStyleCnt="14"/>
      <dgm:spPr/>
    </dgm:pt>
    <dgm:pt modelId="{BF3FB0BB-BC4A-4194-9E38-4B8896919A7F}" type="pres">
      <dgm:prSet presAssocID="{59D19F12-5661-47CD-A9CA-28780C9C122C}" presName="node" presStyleLbl="node1" presStyleIdx="4" presStyleCnt="14">
        <dgm:presLayoutVars>
          <dgm:bulletEnabled val="1"/>
        </dgm:presLayoutVars>
      </dgm:prSet>
      <dgm:spPr/>
    </dgm:pt>
    <dgm:pt modelId="{4330F416-8EFE-4BEF-B063-52EC0CE520A2}" type="pres">
      <dgm:prSet presAssocID="{2D77EDA5-BEBC-48CD-B7C3-3CCAD3885BDE}" presName="Name9" presStyleLbl="parChTrans1D2" presStyleIdx="5" presStyleCnt="14"/>
      <dgm:spPr/>
    </dgm:pt>
    <dgm:pt modelId="{B392A4D0-63B1-47ED-A688-F50E94DA7CE1}" type="pres">
      <dgm:prSet presAssocID="{2D77EDA5-BEBC-48CD-B7C3-3CCAD3885BDE}" presName="connTx" presStyleLbl="parChTrans1D2" presStyleIdx="5" presStyleCnt="14"/>
      <dgm:spPr/>
    </dgm:pt>
    <dgm:pt modelId="{B0A2E974-8B45-4FF6-B22C-18D123CE5C50}" type="pres">
      <dgm:prSet presAssocID="{900C327F-9B0A-4B3F-AA18-6A28D24C79BA}" presName="node" presStyleLbl="node1" presStyleIdx="5" presStyleCnt="14" custScaleX="155685">
        <dgm:presLayoutVars>
          <dgm:bulletEnabled val="1"/>
        </dgm:presLayoutVars>
      </dgm:prSet>
      <dgm:spPr/>
    </dgm:pt>
    <dgm:pt modelId="{E80D25D7-385C-4C3F-97F4-31FF2AC45ECB}" type="pres">
      <dgm:prSet presAssocID="{CDE0F164-18D2-47FE-A5EF-42F198F140D4}" presName="Name9" presStyleLbl="parChTrans1D2" presStyleIdx="6" presStyleCnt="14"/>
      <dgm:spPr/>
    </dgm:pt>
    <dgm:pt modelId="{29CB6861-156E-4630-98F1-E7168A590865}" type="pres">
      <dgm:prSet presAssocID="{CDE0F164-18D2-47FE-A5EF-42F198F140D4}" presName="connTx" presStyleLbl="parChTrans1D2" presStyleIdx="6" presStyleCnt="14"/>
      <dgm:spPr/>
    </dgm:pt>
    <dgm:pt modelId="{632F3F93-1B96-434F-8D26-23086B1151EF}" type="pres">
      <dgm:prSet presAssocID="{C4AA9843-77A8-46B2-985C-BC75863BCBC7}" presName="node" presStyleLbl="node1" presStyleIdx="6" presStyleCnt="14" custScaleX="123463">
        <dgm:presLayoutVars>
          <dgm:bulletEnabled val="1"/>
        </dgm:presLayoutVars>
      </dgm:prSet>
      <dgm:spPr/>
    </dgm:pt>
    <dgm:pt modelId="{A41DF01B-8CFD-42ED-998C-8C4BBD3B158F}" type="pres">
      <dgm:prSet presAssocID="{7B59FE1E-2F1D-4FB6-B926-B55BDCA1FF00}" presName="Name9" presStyleLbl="parChTrans1D2" presStyleIdx="7" presStyleCnt="14"/>
      <dgm:spPr/>
    </dgm:pt>
    <dgm:pt modelId="{62A09AFA-31C3-41AF-ABA9-D1BFB0A920D0}" type="pres">
      <dgm:prSet presAssocID="{7B59FE1E-2F1D-4FB6-B926-B55BDCA1FF00}" presName="connTx" presStyleLbl="parChTrans1D2" presStyleIdx="7" presStyleCnt="14"/>
      <dgm:spPr/>
    </dgm:pt>
    <dgm:pt modelId="{047C77E9-DF49-4AAB-8BC9-148127F03CC5}" type="pres">
      <dgm:prSet presAssocID="{5B0A4E1D-7629-4B5F-82B9-61AE94D369EF}" presName="node" presStyleLbl="node1" presStyleIdx="7" presStyleCnt="14" custScaleX="124683">
        <dgm:presLayoutVars>
          <dgm:bulletEnabled val="1"/>
        </dgm:presLayoutVars>
      </dgm:prSet>
      <dgm:spPr/>
    </dgm:pt>
    <dgm:pt modelId="{4BF85CB6-06F3-4C9C-A7A6-C70536258A8C}" type="pres">
      <dgm:prSet presAssocID="{BD99A288-A2B2-4EF2-8FE8-8BE58FDED93E}" presName="Name9" presStyleLbl="parChTrans1D2" presStyleIdx="8" presStyleCnt="14"/>
      <dgm:spPr/>
    </dgm:pt>
    <dgm:pt modelId="{63B71228-7829-4785-A348-2DB0006D6002}" type="pres">
      <dgm:prSet presAssocID="{BD99A288-A2B2-4EF2-8FE8-8BE58FDED93E}" presName="connTx" presStyleLbl="parChTrans1D2" presStyleIdx="8" presStyleCnt="14"/>
      <dgm:spPr/>
    </dgm:pt>
    <dgm:pt modelId="{E3A5F03E-3D3B-4084-B3BA-BDE4ADE892E1}" type="pres">
      <dgm:prSet presAssocID="{FB9A1225-4136-4D33-9210-6422FED5F7B7}" presName="node" presStyleLbl="node1" presStyleIdx="8" presStyleCnt="14">
        <dgm:presLayoutVars>
          <dgm:bulletEnabled val="1"/>
        </dgm:presLayoutVars>
      </dgm:prSet>
      <dgm:spPr/>
    </dgm:pt>
    <dgm:pt modelId="{1263141A-23B8-49A5-9137-412E73332382}" type="pres">
      <dgm:prSet presAssocID="{1AE1C9DC-33F5-4B36-9DFC-E16248FF16C2}" presName="Name9" presStyleLbl="parChTrans1D2" presStyleIdx="9" presStyleCnt="14"/>
      <dgm:spPr/>
    </dgm:pt>
    <dgm:pt modelId="{C523AA77-515A-4C70-8770-7BF004EF791E}" type="pres">
      <dgm:prSet presAssocID="{1AE1C9DC-33F5-4B36-9DFC-E16248FF16C2}" presName="connTx" presStyleLbl="parChTrans1D2" presStyleIdx="9" presStyleCnt="14"/>
      <dgm:spPr/>
    </dgm:pt>
    <dgm:pt modelId="{19256FA6-E5B4-4B0A-8EDC-07DA7AB0E3DF}" type="pres">
      <dgm:prSet presAssocID="{6CDD101B-DD35-413A-9289-90234791DF7A}" presName="node" presStyleLbl="node1" presStyleIdx="9" presStyleCnt="14">
        <dgm:presLayoutVars>
          <dgm:bulletEnabled val="1"/>
        </dgm:presLayoutVars>
      </dgm:prSet>
      <dgm:spPr/>
    </dgm:pt>
    <dgm:pt modelId="{82F918BA-797F-46BE-B66F-520DC9F43687}" type="pres">
      <dgm:prSet presAssocID="{DD6CD8C0-EFFE-4867-B3EB-CEAECAB3FDD1}" presName="Name9" presStyleLbl="parChTrans1D2" presStyleIdx="10" presStyleCnt="14"/>
      <dgm:spPr/>
    </dgm:pt>
    <dgm:pt modelId="{2B09DAEC-4C8D-443C-B0D8-1C8B478040E3}" type="pres">
      <dgm:prSet presAssocID="{DD6CD8C0-EFFE-4867-B3EB-CEAECAB3FDD1}" presName="connTx" presStyleLbl="parChTrans1D2" presStyleIdx="10" presStyleCnt="14"/>
      <dgm:spPr/>
    </dgm:pt>
    <dgm:pt modelId="{FCEE5C42-D6CC-418B-AC8A-409CA4C897C4}" type="pres">
      <dgm:prSet presAssocID="{E202257B-4EB1-4A44-A697-815F485C2664}" presName="node" presStyleLbl="node1" presStyleIdx="10" presStyleCnt="14" custScaleX="120144">
        <dgm:presLayoutVars>
          <dgm:bulletEnabled val="1"/>
        </dgm:presLayoutVars>
      </dgm:prSet>
      <dgm:spPr/>
    </dgm:pt>
    <dgm:pt modelId="{D08D1F88-0385-4C9D-85A3-D2A960DF7262}" type="pres">
      <dgm:prSet presAssocID="{1961703E-7B51-47C2-BCE7-C29539295AED}" presName="Name9" presStyleLbl="parChTrans1D2" presStyleIdx="11" presStyleCnt="14"/>
      <dgm:spPr/>
    </dgm:pt>
    <dgm:pt modelId="{AF2CCCBA-EB2E-4E88-B1F0-7EF82C7CA95A}" type="pres">
      <dgm:prSet presAssocID="{1961703E-7B51-47C2-BCE7-C29539295AED}" presName="connTx" presStyleLbl="parChTrans1D2" presStyleIdx="11" presStyleCnt="14"/>
      <dgm:spPr/>
    </dgm:pt>
    <dgm:pt modelId="{6DA6BE7C-BFC5-49A1-9376-E99885C7A915}" type="pres">
      <dgm:prSet presAssocID="{06E6B758-B987-47FD-899E-4C00C41FC451}" presName="node" presStyleLbl="node1" presStyleIdx="11" presStyleCnt="14">
        <dgm:presLayoutVars>
          <dgm:bulletEnabled val="1"/>
        </dgm:presLayoutVars>
      </dgm:prSet>
      <dgm:spPr/>
    </dgm:pt>
    <dgm:pt modelId="{80226C99-2083-4B45-8F08-FF11CC2C3976}" type="pres">
      <dgm:prSet presAssocID="{382D01EA-3BCA-444A-9D12-2E61E0498B69}" presName="Name9" presStyleLbl="parChTrans1D2" presStyleIdx="12" presStyleCnt="14"/>
      <dgm:spPr/>
    </dgm:pt>
    <dgm:pt modelId="{D20A244B-5321-4B10-AFF4-A4C07259B003}" type="pres">
      <dgm:prSet presAssocID="{382D01EA-3BCA-444A-9D12-2E61E0498B69}" presName="connTx" presStyleLbl="parChTrans1D2" presStyleIdx="12" presStyleCnt="14"/>
      <dgm:spPr/>
    </dgm:pt>
    <dgm:pt modelId="{CACF293A-5450-4669-B366-0733E072DE6A}" type="pres">
      <dgm:prSet presAssocID="{9D02B1E8-E75E-40D4-9E92-FB2D13DFB5CF}" presName="node" presStyleLbl="node1" presStyleIdx="12" presStyleCnt="14">
        <dgm:presLayoutVars>
          <dgm:bulletEnabled val="1"/>
        </dgm:presLayoutVars>
      </dgm:prSet>
      <dgm:spPr/>
    </dgm:pt>
    <dgm:pt modelId="{77ED7105-92B3-449F-B6F4-8178B1B9A803}" type="pres">
      <dgm:prSet presAssocID="{5BBE33D8-1EBD-4C64-B9E7-06D68A6C3D4C}" presName="Name9" presStyleLbl="parChTrans1D2" presStyleIdx="13" presStyleCnt="14"/>
      <dgm:spPr/>
    </dgm:pt>
    <dgm:pt modelId="{52638B8E-51E9-422B-ACC7-B7671A946C21}" type="pres">
      <dgm:prSet presAssocID="{5BBE33D8-1EBD-4C64-B9E7-06D68A6C3D4C}" presName="connTx" presStyleLbl="parChTrans1D2" presStyleIdx="13" presStyleCnt="14"/>
      <dgm:spPr/>
    </dgm:pt>
    <dgm:pt modelId="{CC143E35-9B03-4997-A6A1-734560A4850C}" type="pres">
      <dgm:prSet presAssocID="{6EF415EA-CA4A-4F3A-A7D0-8AA21C3A3619}" presName="node" presStyleLbl="node1" presStyleIdx="13" presStyleCnt="14" custScaleX="146993">
        <dgm:presLayoutVars>
          <dgm:bulletEnabled val="1"/>
        </dgm:presLayoutVars>
      </dgm:prSet>
      <dgm:spPr/>
    </dgm:pt>
  </dgm:ptLst>
  <dgm:cxnLst>
    <dgm:cxn modelId="{D7627707-B96F-41DC-9B01-597118B37A0E}" type="presOf" srcId="{900C327F-9B0A-4B3F-AA18-6A28D24C79BA}" destId="{B0A2E974-8B45-4FF6-B22C-18D123CE5C50}" srcOrd="0" destOrd="0" presId="urn:microsoft.com/office/officeart/2005/8/layout/radial1"/>
    <dgm:cxn modelId="{CF19720A-5A19-457C-90F6-5CF7E440B249}" type="presOf" srcId="{B9E1E088-D11C-4DC5-965E-C15AE3860336}" destId="{07C0ECCA-3660-41A9-9428-611DC00ED844}" srcOrd="0" destOrd="0" presId="urn:microsoft.com/office/officeart/2005/8/layout/radial1"/>
    <dgm:cxn modelId="{3800E50A-F369-46E6-A8FF-56771CE2D16E}" srcId="{9647F013-E541-4A87-9C15-6023352EEA3A}" destId="{E202257B-4EB1-4A44-A697-815F485C2664}" srcOrd="10" destOrd="0" parTransId="{DD6CD8C0-EFFE-4867-B3EB-CEAECAB3FDD1}" sibTransId="{9845C63E-D081-488F-B8C3-BB79847CC257}"/>
    <dgm:cxn modelId="{0B061515-FDD9-4066-8CE1-CA27EC7A1D4C}" type="presOf" srcId="{E202257B-4EB1-4A44-A697-815F485C2664}" destId="{FCEE5C42-D6CC-418B-AC8A-409CA4C897C4}" srcOrd="0" destOrd="0" presId="urn:microsoft.com/office/officeart/2005/8/layout/radial1"/>
    <dgm:cxn modelId="{4DF95715-C464-4209-BC9E-E61E633D3EFE}" srcId="{9647F013-E541-4A87-9C15-6023352EEA3A}" destId="{9D02B1E8-E75E-40D4-9E92-FB2D13DFB5CF}" srcOrd="12" destOrd="0" parTransId="{382D01EA-3BCA-444A-9D12-2E61E0498B69}" sibTransId="{4E80C710-AED7-4A83-B011-7820F79381C1}"/>
    <dgm:cxn modelId="{82B71D1A-7004-4813-AE30-3CE8689BD601}" type="presOf" srcId="{C91347E1-F6A6-44AE-BC30-79B57A9ACBC3}" destId="{38A6AC76-7757-4CBD-9D02-2581DD95FDD5}" srcOrd="0" destOrd="0" presId="urn:microsoft.com/office/officeart/2005/8/layout/radial1"/>
    <dgm:cxn modelId="{49439F1A-4E0E-4B6A-8D52-CB4E2DA05735}" srcId="{9647F013-E541-4A87-9C15-6023352EEA3A}" destId="{6CDD101B-DD35-413A-9289-90234791DF7A}" srcOrd="9" destOrd="0" parTransId="{1AE1C9DC-33F5-4B36-9DFC-E16248FF16C2}" sibTransId="{44147C52-5211-4D9A-A50F-191CCBB1EEFB}"/>
    <dgm:cxn modelId="{733E5022-6FEA-4AD7-926D-D92E257800E5}" srcId="{9647F013-E541-4A87-9C15-6023352EEA3A}" destId="{B9E1E088-D11C-4DC5-965E-C15AE3860336}" srcOrd="2" destOrd="0" parTransId="{F80590F5-F049-4B5A-87A9-5617B434677B}" sibTransId="{FD530E2F-7DCF-444F-A14D-E85528DA9855}"/>
    <dgm:cxn modelId="{9BE71B25-4AE8-401A-B1EC-3B8E70ADD79D}" type="presOf" srcId="{6CDD101B-DD35-413A-9289-90234791DF7A}" destId="{19256FA6-E5B4-4B0A-8EDC-07DA7AB0E3DF}" srcOrd="0" destOrd="0" presId="urn:microsoft.com/office/officeart/2005/8/layout/radial1"/>
    <dgm:cxn modelId="{6ABA9325-8067-410B-B6B3-7DA39153F469}" srcId="{9647F013-E541-4A87-9C15-6023352EEA3A}" destId="{6EF415EA-CA4A-4F3A-A7D0-8AA21C3A3619}" srcOrd="13" destOrd="0" parTransId="{5BBE33D8-1EBD-4C64-B9E7-06D68A6C3D4C}" sibTransId="{3E438ABB-2FDC-4CDB-B1F7-2619FF448710}"/>
    <dgm:cxn modelId="{56A07A26-29D5-4E54-9F70-1E13DD2F4AE1}" type="presOf" srcId="{C91347E1-F6A6-44AE-BC30-79B57A9ACBC3}" destId="{883611FA-1A69-413F-83C8-197D76157186}" srcOrd="1" destOrd="0" presId="urn:microsoft.com/office/officeart/2005/8/layout/radial1"/>
    <dgm:cxn modelId="{6F5F252E-A15F-4E59-A3ED-50483B679990}" type="presOf" srcId="{744E6637-68F9-4722-A438-DCB0CF178A98}" destId="{00E90DB6-9182-4589-B053-453731FE58F0}" srcOrd="0" destOrd="0" presId="urn:microsoft.com/office/officeart/2005/8/layout/radial1"/>
    <dgm:cxn modelId="{4F3E6F2E-77B4-4730-86BD-DCB199F23801}" type="presOf" srcId="{DD6CD8C0-EFFE-4867-B3EB-CEAECAB3FDD1}" destId="{82F918BA-797F-46BE-B66F-520DC9F43687}" srcOrd="0" destOrd="0" presId="urn:microsoft.com/office/officeart/2005/8/layout/radial1"/>
    <dgm:cxn modelId="{0B348632-F569-4724-99E0-868211415736}" type="presOf" srcId="{59D19F12-5661-47CD-A9CA-28780C9C122C}" destId="{BF3FB0BB-BC4A-4194-9E38-4B8896919A7F}" srcOrd="0" destOrd="0" presId="urn:microsoft.com/office/officeart/2005/8/layout/radial1"/>
    <dgm:cxn modelId="{3AEB2134-4C16-41EA-9DEF-42031750106F}" srcId="{9647F013-E541-4A87-9C15-6023352EEA3A}" destId="{FB9A1225-4136-4D33-9210-6422FED5F7B7}" srcOrd="8" destOrd="0" parTransId="{BD99A288-A2B2-4EF2-8FE8-8BE58FDED93E}" sibTransId="{6081E823-8F42-46DA-90F2-CEC03B884637}"/>
    <dgm:cxn modelId="{4B4D8D34-8E00-476E-9E39-38FE9F493D12}" type="presOf" srcId="{6EF415EA-CA4A-4F3A-A7D0-8AA21C3A3619}" destId="{CC143E35-9B03-4997-A6A1-734560A4850C}" srcOrd="0" destOrd="0" presId="urn:microsoft.com/office/officeart/2005/8/layout/radial1"/>
    <dgm:cxn modelId="{85B79637-059C-445D-8FF9-9A1B8D776C72}" type="presOf" srcId="{FB9A1225-4136-4D33-9210-6422FED5F7B7}" destId="{E3A5F03E-3D3B-4084-B3BA-BDE4ADE892E1}" srcOrd="0" destOrd="0" presId="urn:microsoft.com/office/officeart/2005/8/layout/radial1"/>
    <dgm:cxn modelId="{83C8D53B-638D-43F2-A456-1A50B43437F9}" srcId="{6BE90F56-70B5-4416-9B0D-FF0EE7C152ED}" destId="{7AA6DDEC-5DE1-4394-9A79-EB4AF76A85C7}" srcOrd="1" destOrd="0" parTransId="{ECC39B10-1FCF-4DAE-8BFF-38CEC22857E8}" sibTransId="{7A3B2DE7-2D8D-4C01-80AA-62909734F57D}"/>
    <dgm:cxn modelId="{D998CA3C-598D-4A6D-AE4A-CFF9B23E50C1}" type="presOf" srcId="{E41DD681-363E-477A-99DD-151DF61E220D}" destId="{FA76ABA3-0B67-4873-B251-6F931791A7E6}" srcOrd="0" destOrd="0" presId="urn:microsoft.com/office/officeart/2005/8/layout/radial1"/>
    <dgm:cxn modelId="{E6774D3D-48DD-46B1-8EBA-AA2925FE563B}" type="presOf" srcId="{CDE0F164-18D2-47FE-A5EF-42F198F140D4}" destId="{E80D25D7-385C-4C3F-97F4-31FF2AC45ECB}" srcOrd="0" destOrd="0" presId="urn:microsoft.com/office/officeart/2005/8/layout/radial1"/>
    <dgm:cxn modelId="{7CDE1F3E-31EF-4D87-92BB-63E828535766}" type="presOf" srcId="{5B0A4E1D-7629-4B5F-82B9-61AE94D369EF}" destId="{047C77E9-DF49-4AAB-8BC9-148127F03CC5}" srcOrd="0" destOrd="0" presId="urn:microsoft.com/office/officeart/2005/8/layout/radial1"/>
    <dgm:cxn modelId="{F2107E40-6DB0-4053-B903-5752F97EA00C}" type="presOf" srcId="{6BE90F56-70B5-4416-9B0D-FF0EE7C152ED}" destId="{C60B5AC3-E449-41A1-81A8-7E20CFBD32B0}" srcOrd="0" destOrd="0" presId="urn:microsoft.com/office/officeart/2005/8/layout/radial1"/>
    <dgm:cxn modelId="{AD41125C-022A-4CA9-97E5-6EBAE1754CBF}" type="presOf" srcId="{C4AA9843-77A8-46B2-985C-BC75863BCBC7}" destId="{632F3F93-1B96-434F-8D26-23086B1151EF}" srcOrd="0" destOrd="0" presId="urn:microsoft.com/office/officeart/2005/8/layout/radial1"/>
    <dgm:cxn modelId="{45A54B5D-64D7-491D-A4F7-CB47392E3902}" type="presOf" srcId="{BD99A288-A2B2-4EF2-8FE8-8BE58FDED93E}" destId="{63B71228-7829-4785-A348-2DB0006D6002}" srcOrd="1" destOrd="0" presId="urn:microsoft.com/office/officeart/2005/8/layout/radial1"/>
    <dgm:cxn modelId="{D3CD955F-3150-4DAC-9AE4-6AC2928DF5E4}" type="presOf" srcId="{F80590F5-F049-4B5A-87A9-5617B434677B}" destId="{65968DC0-6407-4CC7-A6FB-340A00F4B548}" srcOrd="0" destOrd="0" presId="urn:microsoft.com/office/officeart/2005/8/layout/radial1"/>
    <dgm:cxn modelId="{727E6644-5C85-44CE-8A07-75737AC9EB17}" type="presOf" srcId="{08C13037-D993-40BA-8627-BBE732E460D2}" destId="{224C7979-AFDB-49E1-A2B3-68DE54FC6709}" srcOrd="0" destOrd="0" presId="urn:microsoft.com/office/officeart/2005/8/layout/radial1"/>
    <dgm:cxn modelId="{75056865-377D-4E91-A335-D3416BD3D7DE}" type="presOf" srcId="{08C13037-D993-40BA-8627-BBE732E460D2}" destId="{0BEEAAE8-C997-44C7-8C2B-E4AFBB1BEAF9}" srcOrd="1" destOrd="0" presId="urn:microsoft.com/office/officeart/2005/8/layout/radial1"/>
    <dgm:cxn modelId="{B44CF465-1871-4733-9781-6FEF37F1DC87}" srcId="{9647F013-E541-4A87-9C15-6023352EEA3A}" destId="{329536F8-ED5F-406B-9488-7FD25204DF6D}" srcOrd="3" destOrd="0" parTransId="{B2768A56-54B4-4D77-BC16-277E750651BF}" sibTransId="{E5822908-27FA-4803-BB71-206C3818E8F8}"/>
    <dgm:cxn modelId="{F5E46F68-342D-4DAB-8A27-CA3122B85615}" type="presOf" srcId="{1AE1C9DC-33F5-4B36-9DFC-E16248FF16C2}" destId="{C523AA77-515A-4C70-8770-7BF004EF791E}" srcOrd="1" destOrd="0" presId="urn:microsoft.com/office/officeart/2005/8/layout/radial1"/>
    <dgm:cxn modelId="{8A01D648-F472-419E-9B8E-55DBCE92E0B0}" type="presOf" srcId="{5BBE33D8-1EBD-4C64-B9E7-06D68A6C3D4C}" destId="{77ED7105-92B3-449F-B6F4-8178B1B9A803}" srcOrd="0" destOrd="0" presId="urn:microsoft.com/office/officeart/2005/8/layout/radial1"/>
    <dgm:cxn modelId="{D8A3D748-C254-4779-822F-626197158A8E}" srcId="{9647F013-E541-4A87-9C15-6023352EEA3A}" destId="{744E6637-68F9-4722-A438-DCB0CF178A98}" srcOrd="0" destOrd="0" parTransId="{6AB9D0DB-EA95-4492-9D76-D308D0F29AA2}" sibTransId="{2666AC2A-F619-4237-B263-8C769A80F7FE}"/>
    <dgm:cxn modelId="{BDE6614D-5C07-4DD0-8830-90702AF34FB0}" type="presOf" srcId="{382D01EA-3BCA-444A-9D12-2E61E0498B69}" destId="{80226C99-2083-4B45-8F08-FF11CC2C3976}" srcOrd="0" destOrd="0" presId="urn:microsoft.com/office/officeart/2005/8/layout/radial1"/>
    <dgm:cxn modelId="{CEE6A24F-BB76-400D-80F4-B69141F5B243}" type="presOf" srcId="{06E6B758-B987-47FD-899E-4C00C41FC451}" destId="{6DA6BE7C-BFC5-49A1-9376-E99885C7A915}" srcOrd="0" destOrd="0" presId="urn:microsoft.com/office/officeart/2005/8/layout/radial1"/>
    <dgm:cxn modelId="{F7313150-07F0-4DAF-BE56-49E0BF94D9AC}" type="presOf" srcId="{F80590F5-F049-4B5A-87A9-5617B434677B}" destId="{2A5EF8CA-4863-4769-9DB3-39082E187F95}" srcOrd="1" destOrd="0" presId="urn:microsoft.com/office/officeart/2005/8/layout/radial1"/>
    <dgm:cxn modelId="{76867751-8F6A-4427-B2EE-C5F5D71E97D2}" srcId="{9647F013-E541-4A87-9C15-6023352EEA3A}" destId="{06E6B758-B987-47FD-899E-4C00C41FC451}" srcOrd="11" destOrd="0" parTransId="{1961703E-7B51-47C2-BCE7-C29539295AED}" sibTransId="{A4630EEC-1E66-4444-8D29-0A592EF456E6}"/>
    <dgm:cxn modelId="{3FC52252-E2C3-4324-AE04-4D06D2A54D83}" type="presOf" srcId="{9647F013-E541-4A87-9C15-6023352EEA3A}" destId="{DA6932C4-B802-4189-98B2-859411DA6358}" srcOrd="0" destOrd="0" presId="urn:microsoft.com/office/officeart/2005/8/layout/radial1"/>
    <dgm:cxn modelId="{B2207675-E26B-4899-ADF7-DB9F88866CB6}" type="presOf" srcId="{7B59FE1E-2F1D-4FB6-B926-B55BDCA1FF00}" destId="{A41DF01B-8CFD-42ED-998C-8C4BBD3B158F}" srcOrd="0" destOrd="0" presId="urn:microsoft.com/office/officeart/2005/8/layout/radial1"/>
    <dgm:cxn modelId="{D5C14156-DF08-4A72-AC72-C9C02769B8B4}" srcId="{9647F013-E541-4A87-9C15-6023352EEA3A}" destId="{5B0A4E1D-7629-4B5F-82B9-61AE94D369EF}" srcOrd="7" destOrd="0" parTransId="{7B59FE1E-2F1D-4FB6-B926-B55BDCA1FF00}" sibTransId="{33975EE1-63B2-484F-B60C-CF3FEC4BD75D}"/>
    <dgm:cxn modelId="{D09CEB7E-CEEC-4634-8CCF-8789FA235456}" type="presOf" srcId="{B2768A56-54B4-4D77-BC16-277E750651BF}" destId="{9DCDE71D-263F-4713-B3E1-6D0A4C16D890}" srcOrd="1" destOrd="0" presId="urn:microsoft.com/office/officeart/2005/8/layout/radial1"/>
    <dgm:cxn modelId="{B9D6B882-A406-4456-AD7C-A06E1097A8F7}" type="presOf" srcId="{382D01EA-3BCA-444A-9D12-2E61E0498B69}" destId="{D20A244B-5321-4B10-AFF4-A4C07259B003}" srcOrd="1" destOrd="0" presId="urn:microsoft.com/office/officeart/2005/8/layout/radial1"/>
    <dgm:cxn modelId="{7C285694-E8E2-4367-816A-5EB9CDE15766}" type="presOf" srcId="{1961703E-7B51-47C2-BCE7-C29539295AED}" destId="{AF2CCCBA-EB2E-4E88-B1F0-7EF82C7CA95A}" srcOrd="1" destOrd="0" presId="urn:microsoft.com/office/officeart/2005/8/layout/radial1"/>
    <dgm:cxn modelId="{1CF5F69E-0F28-45E7-988D-443F6AF47EE7}" type="presOf" srcId="{DD6CD8C0-EFFE-4867-B3EB-CEAECAB3FDD1}" destId="{2B09DAEC-4C8D-443C-B0D8-1C8B478040E3}" srcOrd="1" destOrd="0" presId="urn:microsoft.com/office/officeart/2005/8/layout/radial1"/>
    <dgm:cxn modelId="{F006B9A0-7FF1-4D15-8628-77641A5BA2A4}" srcId="{6BE90F56-70B5-4416-9B0D-FF0EE7C152ED}" destId="{9647F013-E541-4A87-9C15-6023352EEA3A}" srcOrd="0" destOrd="0" parTransId="{F8DC297C-280F-4D6F-8324-1605280D81E1}" sibTransId="{FE188252-6223-40E0-A474-5BB7E8AD331D}"/>
    <dgm:cxn modelId="{4325B8A6-A4B4-4933-A885-200665C97F6A}" srcId="{9647F013-E541-4A87-9C15-6023352EEA3A}" destId="{59D19F12-5661-47CD-A9CA-28780C9C122C}" srcOrd="4" destOrd="0" parTransId="{08C13037-D993-40BA-8627-BBE732E460D2}" sibTransId="{09550B40-27BC-44B3-AC51-EF7EDFC0C0AC}"/>
    <dgm:cxn modelId="{013F48B4-A9E1-42CE-A1BF-AB44A521056D}" type="presOf" srcId="{5BBE33D8-1EBD-4C64-B9E7-06D68A6C3D4C}" destId="{52638B8E-51E9-422B-ACC7-B7671A946C21}" srcOrd="1" destOrd="0" presId="urn:microsoft.com/office/officeart/2005/8/layout/radial1"/>
    <dgm:cxn modelId="{827690B7-52CD-4BAA-BE7F-136DE7F24A7E}" type="presOf" srcId="{1961703E-7B51-47C2-BCE7-C29539295AED}" destId="{D08D1F88-0385-4C9D-85A3-D2A960DF7262}" srcOrd="0" destOrd="0" presId="urn:microsoft.com/office/officeart/2005/8/layout/radial1"/>
    <dgm:cxn modelId="{0A6340BA-E0E3-4F43-9CB6-25D11C1596AC}" srcId="{9647F013-E541-4A87-9C15-6023352EEA3A}" destId="{900C327F-9B0A-4B3F-AA18-6A28D24C79BA}" srcOrd="5" destOrd="0" parTransId="{2D77EDA5-BEBC-48CD-B7C3-3CCAD3885BDE}" sibTransId="{3736E856-2861-49FE-9067-0D2A1BFB8278}"/>
    <dgm:cxn modelId="{D0A191C7-C3E1-4E0E-98AE-DE90BEA59569}" type="presOf" srcId="{6AB9D0DB-EA95-4492-9D76-D308D0F29AA2}" destId="{B5EFFEE2-6A34-43F2-AF7D-2C84835EAD6E}" srcOrd="1" destOrd="0" presId="urn:microsoft.com/office/officeart/2005/8/layout/radial1"/>
    <dgm:cxn modelId="{4CD865CE-343B-4A5E-BC52-C645B1A7BCBA}" type="presOf" srcId="{2D77EDA5-BEBC-48CD-B7C3-3CCAD3885BDE}" destId="{B392A4D0-63B1-47ED-A688-F50E94DA7CE1}" srcOrd="1" destOrd="0" presId="urn:microsoft.com/office/officeart/2005/8/layout/radial1"/>
    <dgm:cxn modelId="{77DA41D0-C0CB-4696-85F1-4E6EED1DAE95}" srcId="{9647F013-E541-4A87-9C15-6023352EEA3A}" destId="{C4AA9843-77A8-46B2-985C-BC75863BCBC7}" srcOrd="6" destOrd="0" parTransId="{CDE0F164-18D2-47FE-A5EF-42F198F140D4}" sibTransId="{23FD7816-97A0-4716-9C14-6F8C372C17E5}"/>
    <dgm:cxn modelId="{066015D9-A465-4589-A86D-B9426E5BA3E3}" type="presOf" srcId="{B2768A56-54B4-4D77-BC16-277E750651BF}" destId="{09F22F86-5017-46CA-8357-9DBF02C52F82}" srcOrd="0" destOrd="0" presId="urn:microsoft.com/office/officeart/2005/8/layout/radial1"/>
    <dgm:cxn modelId="{6AF9E5DB-EBF1-4A59-B568-075F59220CAC}" type="presOf" srcId="{CDE0F164-18D2-47FE-A5EF-42F198F140D4}" destId="{29CB6861-156E-4630-98F1-E7168A590865}" srcOrd="1" destOrd="0" presId="urn:microsoft.com/office/officeart/2005/8/layout/radial1"/>
    <dgm:cxn modelId="{95BCCBE4-214B-48DD-ABBC-933A2109113C}" type="presOf" srcId="{BD99A288-A2B2-4EF2-8FE8-8BE58FDED93E}" destId="{4BF85CB6-06F3-4C9C-A7A6-C70536258A8C}" srcOrd="0" destOrd="0" presId="urn:microsoft.com/office/officeart/2005/8/layout/radial1"/>
    <dgm:cxn modelId="{D57F16E9-E4B4-42A0-A5A8-13EE817AD43B}" type="presOf" srcId="{2D77EDA5-BEBC-48CD-B7C3-3CCAD3885BDE}" destId="{4330F416-8EFE-4BEF-B063-52EC0CE520A2}" srcOrd="0" destOrd="0" presId="urn:microsoft.com/office/officeart/2005/8/layout/radial1"/>
    <dgm:cxn modelId="{470322EA-86EA-46E7-B6B8-D879A64BD222}" type="presOf" srcId="{7B59FE1E-2F1D-4FB6-B926-B55BDCA1FF00}" destId="{62A09AFA-31C3-41AF-ABA9-D1BFB0A920D0}" srcOrd="1" destOrd="0" presId="urn:microsoft.com/office/officeart/2005/8/layout/radial1"/>
    <dgm:cxn modelId="{8758E1EA-49CA-4939-BAAE-E6BB93BAC4DF}" type="presOf" srcId="{6AB9D0DB-EA95-4492-9D76-D308D0F29AA2}" destId="{DF94F0B4-C854-4F5A-8694-2379BE1EBB27}" srcOrd="0" destOrd="0" presId="urn:microsoft.com/office/officeart/2005/8/layout/radial1"/>
    <dgm:cxn modelId="{A13F02EC-51DA-4750-9E8F-2FBDC6A82878}" type="presOf" srcId="{329536F8-ED5F-406B-9488-7FD25204DF6D}" destId="{BC11E4C7-492B-4055-91C2-8D8E5B12F082}" srcOrd="0" destOrd="0" presId="urn:microsoft.com/office/officeart/2005/8/layout/radial1"/>
    <dgm:cxn modelId="{EBA02CEE-1B40-45FB-8B94-F26B1B472E49}" type="presOf" srcId="{9D02B1E8-E75E-40D4-9E92-FB2D13DFB5CF}" destId="{CACF293A-5450-4669-B366-0733E072DE6A}" srcOrd="0" destOrd="0" presId="urn:microsoft.com/office/officeart/2005/8/layout/radial1"/>
    <dgm:cxn modelId="{20E2FFF0-5447-4B7A-99EA-FE64D885CECB}" type="presOf" srcId="{1AE1C9DC-33F5-4B36-9DFC-E16248FF16C2}" destId="{1263141A-23B8-49A5-9137-412E73332382}" srcOrd="0" destOrd="0" presId="urn:microsoft.com/office/officeart/2005/8/layout/radial1"/>
    <dgm:cxn modelId="{1C8949F9-148C-43ED-8EC2-FCAC1A46FE8F}" srcId="{9647F013-E541-4A87-9C15-6023352EEA3A}" destId="{E41DD681-363E-477A-99DD-151DF61E220D}" srcOrd="1" destOrd="0" parTransId="{C91347E1-F6A6-44AE-BC30-79B57A9ACBC3}" sibTransId="{962C26E8-498B-4B68-8189-690B4390219F}"/>
    <dgm:cxn modelId="{519CCBB3-41D0-4A36-843D-B1542F8419FA}" type="presParOf" srcId="{C60B5AC3-E449-41A1-81A8-7E20CFBD32B0}" destId="{DA6932C4-B802-4189-98B2-859411DA6358}" srcOrd="0" destOrd="0" presId="urn:microsoft.com/office/officeart/2005/8/layout/radial1"/>
    <dgm:cxn modelId="{5C8B46A8-7A8A-4C07-8538-82DB964DE5AA}" type="presParOf" srcId="{C60B5AC3-E449-41A1-81A8-7E20CFBD32B0}" destId="{DF94F0B4-C854-4F5A-8694-2379BE1EBB27}" srcOrd="1" destOrd="0" presId="urn:microsoft.com/office/officeart/2005/8/layout/radial1"/>
    <dgm:cxn modelId="{9C890C20-9EAE-4AEA-AD8A-55802209AA5F}" type="presParOf" srcId="{DF94F0B4-C854-4F5A-8694-2379BE1EBB27}" destId="{B5EFFEE2-6A34-43F2-AF7D-2C84835EAD6E}" srcOrd="0" destOrd="0" presId="urn:microsoft.com/office/officeart/2005/8/layout/radial1"/>
    <dgm:cxn modelId="{B3992A2A-AB6D-404E-8553-BD8DEEEDE1DF}" type="presParOf" srcId="{C60B5AC3-E449-41A1-81A8-7E20CFBD32B0}" destId="{00E90DB6-9182-4589-B053-453731FE58F0}" srcOrd="2" destOrd="0" presId="urn:microsoft.com/office/officeart/2005/8/layout/radial1"/>
    <dgm:cxn modelId="{D9E76D00-6563-4E51-91FE-03FE2F19EA72}" type="presParOf" srcId="{C60B5AC3-E449-41A1-81A8-7E20CFBD32B0}" destId="{38A6AC76-7757-4CBD-9D02-2581DD95FDD5}" srcOrd="3" destOrd="0" presId="urn:microsoft.com/office/officeart/2005/8/layout/radial1"/>
    <dgm:cxn modelId="{EB5A5093-3014-4FE5-A18B-78F6E3441B31}" type="presParOf" srcId="{38A6AC76-7757-4CBD-9D02-2581DD95FDD5}" destId="{883611FA-1A69-413F-83C8-197D76157186}" srcOrd="0" destOrd="0" presId="urn:microsoft.com/office/officeart/2005/8/layout/radial1"/>
    <dgm:cxn modelId="{B6012DD9-D70B-406D-9D69-315CF7241C50}" type="presParOf" srcId="{C60B5AC3-E449-41A1-81A8-7E20CFBD32B0}" destId="{FA76ABA3-0B67-4873-B251-6F931791A7E6}" srcOrd="4" destOrd="0" presId="urn:microsoft.com/office/officeart/2005/8/layout/radial1"/>
    <dgm:cxn modelId="{12DBB1E7-000E-4A14-BE5B-A3F263EF1E4A}" type="presParOf" srcId="{C60B5AC3-E449-41A1-81A8-7E20CFBD32B0}" destId="{65968DC0-6407-4CC7-A6FB-340A00F4B548}" srcOrd="5" destOrd="0" presId="urn:microsoft.com/office/officeart/2005/8/layout/radial1"/>
    <dgm:cxn modelId="{BA89951B-225C-4E56-BB9B-FF49DCD7220F}" type="presParOf" srcId="{65968DC0-6407-4CC7-A6FB-340A00F4B548}" destId="{2A5EF8CA-4863-4769-9DB3-39082E187F95}" srcOrd="0" destOrd="0" presId="urn:microsoft.com/office/officeart/2005/8/layout/radial1"/>
    <dgm:cxn modelId="{7DC3E18E-53CE-43C7-92BE-51C5C1D08B53}" type="presParOf" srcId="{C60B5AC3-E449-41A1-81A8-7E20CFBD32B0}" destId="{07C0ECCA-3660-41A9-9428-611DC00ED844}" srcOrd="6" destOrd="0" presId="urn:microsoft.com/office/officeart/2005/8/layout/radial1"/>
    <dgm:cxn modelId="{34829A73-717B-4014-98B4-5AB00144DCD8}" type="presParOf" srcId="{C60B5AC3-E449-41A1-81A8-7E20CFBD32B0}" destId="{09F22F86-5017-46CA-8357-9DBF02C52F82}" srcOrd="7" destOrd="0" presId="urn:microsoft.com/office/officeart/2005/8/layout/radial1"/>
    <dgm:cxn modelId="{8CE37D8C-304F-4BFD-8100-5A2C646AD31B}" type="presParOf" srcId="{09F22F86-5017-46CA-8357-9DBF02C52F82}" destId="{9DCDE71D-263F-4713-B3E1-6D0A4C16D890}" srcOrd="0" destOrd="0" presId="urn:microsoft.com/office/officeart/2005/8/layout/radial1"/>
    <dgm:cxn modelId="{024806EF-5217-4155-B132-E7EEE67FC7E9}" type="presParOf" srcId="{C60B5AC3-E449-41A1-81A8-7E20CFBD32B0}" destId="{BC11E4C7-492B-4055-91C2-8D8E5B12F082}" srcOrd="8" destOrd="0" presId="urn:microsoft.com/office/officeart/2005/8/layout/radial1"/>
    <dgm:cxn modelId="{B06518ED-FAD0-4C85-8167-5462447A6DC5}" type="presParOf" srcId="{C60B5AC3-E449-41A1-81A8-7E20CFBD32B0}" destId="{224C7979-AFDB-49E1-A2B3-68DE54FC6709}" srcOrd="9" destOrd="0" presId="urn:microsoft.com/office/officeart/2005/8/layout/radial1"/>
    <dgm:cxn modelId="{2B528972-9D48-4DC5-8C07-0D714D8721AA}" type="presParOf" srcId="{224C7979-AFDB-49E1-A2B3-68DE54FC6709}" destId="{0BEEAAE8-C997-44C7-8C2B-E4AFBB1BEAF9}" srcOrd="0" destOrd="0" presId="urn:microsoft.com/office/officeart/2005/8/layout/radial1"/>
    <dgm:cxn modelId="{DB7A6A5A-B55B-4108-AD10-FEC3686A809E}" type="presParOf" srcId="{C60B5AC3-E449-41A1-81A8-7E20CFBD32B0}" destId="{BF3FB0BB-BC4A-4194-9E38-4B8896919A7F}" srcOrd="10" destOrd="0" presId="urn:microsoft.com/office/officeart/2005/8/layout/radial1"/>
    <dgm:cxn modelId="{71142D72-BB59-49C6-97AD-C896A3F7E70A}" type="presParOf" srcId="{C60B5AC3-E449-41A1-81A8-7E20CFBD32B0}" destId="{4330F416-8EFE-4BEF-B063-52EC0CE520A2}" srcOrd="11" destOrd="0" presId="urn:microsoft.com/office/officeart/2005/8/layout/radial1"/>
    <dgm:cxn modelId="{E6EFBBD3-A3A6-4A3A-8C9E-88A134A47971}" type="presParOf" srcId="{4330F416-8EFE-4BEF-B063-52EC0CE520A2}" destId="{B392A4D0-63B1-47ED-A688-F50E94DA7CE1}" srcOrd="0" destOrd="0" presId="urn:microsoft.com/office/officeart/2005/8/layout/radial1"/>
    <dgm:cxn modelId="{43B59B5B-7A56-4BDF-819F-B2F3F4CFCE7E}" type="presParOf" srcId="{C60B5AC3-E449-41A1-81A8-7E20CFBD32B0}" destId="{B0A2E974-8B45-4FF6-B22C-18D123CE5C50}" srcOrd="12" destOrd="0" presId="urn:microsoft.com/office/officeart/2005/8/layout/radial1"/>
    <dgm:cxn modelId="{8758BDCD-E8CC-49BD-8F41-ED99818FED42}" type="presParOf" srcId="{C60B5AC3-E449-41A1-81A8-7E20CFBD32B0}" destId="{E80D25D7-385C-4C3F-97F4-31FF2AC45ECB}" srcOrd="13" destOrd="0" presId="urn:microsoft.com/office/officeart/2005/8/layout/radial1"/>
    <dgm:cxn modelId="{0F526B8B-AC62-4B61-8B4D-3C899CB3E492}" type="presParOf" srcId="{E80D25D7-385C-4C3F-97F4-31FF2AC45ECB}" destId="{29CB6861-156E-4630-98F1-E7168A590865}" srcOrd="0" destOrd="0" presId="urn:microsoft.com/office/officeart/2005/8/layout/radial1"/>
    <dgm:cxn modelId="{B72B7744-D799-4E5B-82B3-C8B80C5546BD}" type="presParOf" srcId="{C60B5AC3-E449-41A1-81A8-7E20CFBD32B0}" destId="{632F3F93-1B96-434F-8D26-23086B1151EF}" srcOrd="14" destOrd="0" presId="urn:microsoft.com/office/officeart/2005/8/layout/radial1"/>
    <dgm:cxn modelId="{5116B45D-EA07-47DE-85ED-5194CE2EBD90}" type="presParOf" srcId="{C60B5AC3-E449-41A1-81A8-7E20CFBD32B0}" destId="{A41DF01B-8CFD-42ED-998C-8C4BBD3B158F}" srcOrd="15" destOrd="0" presId="urn:microsoft.com/office/officeart/2005/8/layout/radial1"/>
    <dgm:cxn modelId="{553B2AFA-2187-4314-9BA4-AB894D281422}" type="presParOf" srcId="{A41DF01B-8CFD-42ED-998C-8C4BBD3B158F}" destId="{62A09AFA-31C3-41AF-ABA9-D1BFB0A920D0}" srcOrd="0" destOrd="0" presId="urn:microsoft.com/office/officeart/2005/8/layout/radial1"/>
    <dgm:cxn modelId="{18BB468C-1A0D-46E6-A6E7-9E70B474BAA9}" type="presParOf" srcId="{C60B5AC3-E449-41A1-81A8-7E20CFBD32B0}" destId="{047C77E9-DF49-4AAB-8BC9-148127F03CC5}" srcOrd="16" destOrd="0" presId="urn:microsoft.com/office/officeart/2005/8/layout/radial1"/>
    <dgm:cxn modelId="{46C09827-E45D-426D-97F1-03B22BA9D237}" type="presParOf" srcId="{C60B5AC3-E449-41A1-81A8-7E20CFBD32B0}" destId="{4BF85CB6-06F3-4C9C-A7A6-C70536258A8C}" srcOrd="17" destOrd="0" presId="urn:microsoft.com/office/officeart/2005/8/layout/radial1"/>
    <dgm:cxn modelId="{7C820AC4-8B23-4CA0-A0F5-CF5C3A359DD7}" type="presParOf" srcId="{4BF85CB6-06F3-4C9C-A7A6-C70536258A8C}" destId="{63B71228-7829-4785-A348-2DB0006D6002}" srcOrd="0" destOrd="0" presId="urn:microsoft.com/office/officeart/2005/8/layout/radial1"/>
    <dgm:cxn modelId="{243385D7-E410-4593-A4E5-3090466A6768}" type="presParOf" srcId="{C60B5AC3-E449-41A1-81A8-7E20CFBD32B0}" destId="{E3A5F03E-3D3B-4084-B3BA-BDE4ADE892E1}" srcOrd="18" destOrd="0" presId="urn:microsoft.com/office/officeart/2005/8/layout/radial1"/>
    <dgm:cxn modelId="{D8645501-FC7D-409B-B22F-2FEF70B8BC20}" type="presParOf" srcId="{C60B5AC3-E449-41A1-81A8-7E20CFBD32B0}" destId="{1263141A-23B8-49A5-9137-412E73332382}" srcOrd="19" destOrd="0" presId="urn:microsoft.com/office/officeart/2005/8/layout/radial1"/>
    <dgm:cxn modelId="{BE80DCB7-628B-4312-BDEF-B9557B2A3A3D}" type="presParOf" srcId="{1263141A-23B8-49A5-9137-412E73332382}" destId="{C523AA77-515A-4C70-8770-7BF004EF791E}" srcOrd="0" destOrd="0" presId="urn:microsoft.com/office/officeart/2005/8/layout/radial1"/>
    <dgm:cxn modelId="{C9699116-2203-4F9E-92FE-E85DA733FC72}" type="presParOf" srcId="{C60B5AC3-E449-41A1-81A8-7E20CFBD32B0}" destId="{19256FA6-E5B4-4B0A-8EDC-07DA7AB0E3DF}" srcOrd="20" destOrd="0" presId="urn:microsoft.com/office/officeart/2005/8/layout/radial1"/>
    <dgm:cxn modelId="{117668DA-0594-4C5D-863C-AC97814F91ED}" type="presParOf" srcId="{C60B5AC3-E449-41A1-81A8-7E20CFBD32B0}" destId="{82F918BA-797F-46BE-B66F-520DC9F43687}" srcOrd="21" destOrd="0" presId="urn:microsoft.com/office/officeart/2005/8/layout/radial1"/>
    <dgm:cxn modelId="{41A9C773-5B2D-425B-949A-3132CC5836B6}" type="presParOf" srcId="{82F918BA-797F-46BE-B66F-520DC9F43687}" destId="{2B09DAEC-4C8D-443C-B0D8-1C8B478040E3}" srcOrd="0" destOrd="0" presId="urn:microsoft.com/office/officeart/2005/8/layout/radial1"/>
    <dgm:cxn modelId="{6CB8F140-5CB6-4EDB-BB8C-48BE74A248A3}" type="presParOf" srcId="{C60B5AC3-E449-41A1-81A8-7E20CFBD32B0}" destId="{FCEE5C42-D6CC-418B-AC8A-409CA4C897C4}" srcOrd="22" destOrd="0" presId="urn:microsoft.com/office/officeart/2005/8/layout/radial1"/>
    <dgm:cxn modelId="{BA80B8F8-3FB8-40B7-A925-A2C8B1B8ED14}" type="presParOf" srcId="{C60B5AC3-E449-41A1-81A8-7E20CFBD32B0}" destId="{D08D1F88-0385-4C9D-85A3-D2A960DF7262}" srcOrd="23" destOrd="0" presId="urn:microsoft.com/office/officeart/2005/8/layout/radial1"/>
    <dgm:cxn modelId="{85C0B695-2BF6-4940-BBBB-788D2136179B}" type="presParOf" srcId="{D08D1F88-0385-4C9D-85A3-D2A960DF7262}" destId="{AF2CCCBA-EB2E-4E88-B1F0-7EF82C7CA95A}" srcOrd="0" destOrd="0" presId="urn:microsoft.com/office/officeart/2005/8/layout/radial1"/>
    <dgm:cxn modelId="{58822A02-CB0A-4A7C-95CD-1183F9072E10}" type="presParOf" srcId="{C60B5AC3-E449-41A1-81A8-7E20CFBD32B0}" destId="{6DA6BE7C-BFC5-49A1-9376-E99885C7A915}" srcOrd="24" destOrd="0" presId="urn:microsoft.com/office/officeart/2005/8/layout/radial1"/>
    <dgm:cxn modelId="{D0A3A485-3401-481E-9A1A-A3F3F2676042}" type="presParOf" srcId="{C60B5AC3-E449-41A1-81A8-7E20CFBD32B0}" destId="{80226C99-2083-4B45-8F08-FF11CC2C3976}" srcOrd="25" destOrd="0" presId="urn:microsoft.com/office/officeart/2005/8/layout/radial1"/>
    <dgm:cxn modelId="{891ED269-E583-486D-A774-3F3B187E335F}" type="presParOf" srcId="{80226C99-2083-4B45-8F08-FF11CC2C3976}" destId="{D20A244B-5321-4B10-AFF4-A4C07259B003}" srcOrd="0" destOrd="0" presId="urn:microsoft.com/office/officeart/2005/8/layout/radial1"/>
    <dgm:cxn modelId="{F33F8642-71D3-4BC5-A835-BB9C388B4F9F}" type="presParOf" srcId="{C60B5AC3-E449-41A1-81A8-7E20CFBD32B0}" destId="{CACF293A-5450-4669-B366-0733E072DE6A}" srcOrd="26" destOrd="0" presId="urn:microsoft.com/office/officeart/2005/8/layout/radial1"/>
    <dgm:cxn modelId="{C351A8F1-F725-493F-9581-BC5AD7DE6953}" type="presParOf" srcId="{C60B5AC3-E449-41A1-81A8-7E20CFBD32B0}" destId="{77ED7105-92B3-449F-B6F4-8178B1B9A803}" srcOrd="27" destOrd="0" presId="urn:microsoft.com/office/officeart/2005/8/layout/radial1"/>
    <dgm:cxn modelId="{6883849A-DEC4-415A-924F-4727C0B8F780}" type="presParOf" srcId="{77ED7105-92B3-449F-B6F4-8178B1B9A803}" destId="{52638B8E-51E9-422B-ACC7-B7671A946C21}" srcOrd="0" destOrd="0" presId="urn:microsoft.com/office/officeart/2005/8/layout/radial1"/>
    <dgm:cxn modelId="{D3ED8647-A183-465B-8D67-16157F297755}" type="presParOf" srcId="{C60B5AC3-E449-41A1-81A8-7E20CFBD32B0}" destId="{CC143E35-9B03-4997-A6A1-734560A4850C}" srcOrd="2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932C4-B802-4189-98B2-859411DA6358}">
      <dsp:nvSpPr>
        <dsp:cNvPr id="0" name=""/>
        <dsp:cNvSpPr/>
      </dsp:nvSpPr>
      <dsp:spPr>
        <a:xfrm>
          <a:off x="3750955" y="2376262"/>
          <a:ext cx="1469116" cy="1152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Themes</a:t>
          </a:r>
        </a:p>
      </dsp:txBody>
      <dsp:txXfrm>
        <a:off x="3966102" y="2544988"/>
        <a:ext cx="1038822" cy="814679"/>
      </dsp:txXfrm>
    </dsp:sp>
    <dsp:sp modelId="{DF94F0B4-C854-4F5A-8694-2379BE1EBB27}">
      <dsp:nvSpPr>
        <dsp:cNvPr id="0" name=""/>
        <dsp:cNvSpPr/>
      </dsp:nvSpPr>
      <dsp:spPr>
        <a:xfrm rot="16200000">
          <a:off x="3736574" y="1618907"/>
          <a:ext cx="1497879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97879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448067" y="1589875"/>
        <a:ext cx="74893" cy="74893"/>
      </dsp:txXfrm>
    </dsp:sp>
    <dsp:sp modelId="{00E90DB6-9182-4589-B053-453731FE58F0}">
      <dsp:nvSpPr>
        <dsp:cNvPr id="0" name=""/>
        <dsp:cNvSpPr/>
      </dsp:nvSpPr>
      <dsp:spPr>
        <a:xfrm>
          <a:off x="4058022" y="23400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Sound</a:t>
          </a:r>
        </a:p>
      </dsp:txBody>
      <dsp:txXfrm>
        <a:off x="4183231" y="148609"/>
        <a:ext cx="604564" cy="604564"/>
      </dsp:txXfrm>
    </dsp:sp>
    <dsp:sp modelId="{38A6AC76-7757-4CBD-9D02-2581DD95FDD5}">
      <dsp:nvSpPr>
        <dsp:cNvPr id="0" name=""/>
        <dsp:cNvSpPr/>
      </dsp:nvSpPr>
      <dsp:spPr>
        <a:xfrm rot="17742857">
          <a:off x="4334466" y="1751574"/>
          <a:ext cx="1450494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50494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023451" y="1723726"/>
        <a:ext cx="72524" cy="72524"/>
      </dsp:txXfrm>
    </dsp:sp>
    <dsp:sp modelId="{FA76ABA3-0B67-4873-B251-6F931791A7E6}">
      <dsp:nvSpPr>
        <dsp:cNvPr id="0" name=""/>
        <dsp:cNvSpPr/>
      </dsp:nvSpPr>
      <dsp:spPr>
        <a:xfrm>
          <a:off x="4913506" y="271120"/>
          <a:ext cx="1314681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Childhood </a:t>
          </a:r>
        </a:p>
      </dsp:txBody>
      <dsp:txXfrm>
        <a:off x="5106037" y="396329"/>
        <a:ext cx="929619" cy="604564"/>
      </dsp:txXfrm>
    </dsp:sp>
    <dsp:sp modelId="{65968DC0-6407-4CC7-A6FB-340A00F4B548}">
      <dsp:nvSpPr>
        <dsp:cNvPr id="0" name=""/>
        <dsp:cNvSpPr/>
      </dsp:nvSpPr>
      <dsp:spPr>
        <a:xfrm rot="19285714">
          <a:off x="4846186" y="2092003"/>
          <a:ext cx="1415177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15177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518395" y="2065039"/>
        <a:ext cx="70758" cy="70758"/>
      </dsp:txXfrm>
    </dsp:sp>
    <dsp:sp modelId="{07C0ECCA-3660-41A9-9428-611DC00ED844}">
      <dsp:nvSpPr>
        <dsp:cNvPr id="0" name=""/>
        <dsp:cNvSpPr/>
      </dsp:nvSpPr>
      <dsp:spPr>
        <a:xfrm>
          <a:off x="6013724" y="965216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Food</a:t>
          </a:r>
        </a:p>
      </dsp:txBody>
      <dsp:txXfrm>
        <a:off x="6138933" y="1090425"/>
        <a:ext cx="604564" cy="604564"/>
      </dsp:txXfrm>
    </dsp:sp>
    <dsp:sp modelId="{09F22F86-5017-46CA-8357-9DBF02C52F82}">
      <dsp:nvSpPr>
        <dsp:cNvPr id="0" name=""/>
        <dsp:cNvSpPr/>
      </dsp:nvSpPr>
      <dsp:spPr>
        <a:xfrm rot="20828571">
          <a:off x="5176808" y="2658678"/>
          <a:ext cx="1116795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116795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707286" y="2639173"/>
        <a:ext cx="55839" cy="55839"/>
      </dsp:txXfrm>
    </dsp:sp>
    <dsp:sp modelId="{BC11E4C7-492B-4055-91C2-8D8E5B12F082}">
      <dsp:nvSpPr>
        <dsp:cNvPr id="0" name=""/>
        <dsp:cNvSpPr/>
      </dsp:nvSpPr>
      <dsp:spPr>
        <a:xfrm>
          <a:off x="6237657" y="1968214"/>
          <a:ext cx="1373153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Current Affairs</a:t>
          </a:r>
        </a:p>
      </dsp:txBody>
      <dsp:txXfrm>
        <a:off x="6438751" y="2093423"/>
        <a:ext cx="970965" cy="604564"/>
      </dsp:txXfrm>
    </dsp:sp>
    <dsp:sp modelId="{224C7979-AFDB-49E1-A2B3-68DE54FC6709}">
      <dsp:nvSpPr>
        <dsp:cNvPr id="0" name=""/>
        <dsp:cNvSpPr/>
      </dsp:nvSpPr>
      <dsp:spPr>
        <a:xfrm rot="771429">
          <a:off x="5173878" y="3255150"/>
          <a:ext cx="1350512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350512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815372" y="3229802"/>
        <a:ext cx="67525" cy="67525"/>
      </dsp:txXfrm>
    </dsp:sp>
    <dsp:sp modelId="{BF3FB0BB-BC4A-4194-9E38-4B8896919A7F}">
      <dsp:nvSpPr>
        <dsp:cNvPr id="0" name=""/>
        <dsp:cNvSpPr/>
      </dsp:nvSpPr>
      <dsp:spPr>
        <a:xfrm>
          <a:off x="6496743" y="3081458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Faces/Scenes</a:t>
          </a:r>
        </a:p>
      </dsp:txBody>
      <dsp:txXfrm>
        <a:off x="6621952" y="3206667"/>
        <a:ext cx="604564" cy="604564"/>
      </dsp:txXfrm>
    </dsp:sp>
    <dsp:sp modelId="{4330F416-8EFE-4BEF-B063-52EC0CE520A2}">
      <dsp:nvSpPr>
        <dsp:cNvPr id="0" name=""/>
        <dsp:cNvSpPr/>
      </dsp:nvSpPr>
      <dsp:spPr>
        <a:xfrm rot="2314286">
          <a:off x="4857802" y="3762626"/>
          <a:ext cx="1308693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308693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479431" y="3738324"/>
        <a:ext cx="65434" cy="65434"/>
      </dsp:txXfrm>
    </dsp:sp>
    <dsp:sp modelId="{B0A2E974-8B45-4FF6-B22C-18D123CE5C50}">
      <dsp:nvSpPr>
        <dsp:cNvPr id="0" name=""/>
        <dsp:cNvSpPr/>
      </dsp:nvSpPr>
      <dsp:spPr>
        <a:xfrm>
          <a:off x="5775676" y="4084456"/>
          <a:ext cx="1331079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Word Association</a:t>
          </a:r>
        </a:p>
      </dsp:txBody>
      <dsp:txXfrm>
        <a:off x="5970608" y="4209665"/>
        <a:ext cx="941215" cy="604564"/>
      </dsp:txXfrm>
    </dsp:sp>
    <dsp:sp modelId="{E80D25D7-385C-4C3F-97F4-31FF2AC45ECB}">
      <dsp:nvSpPr>
        <dsp:cNvPr id="0" name=""/>
        <dsp:cNvSpPr/>
      </dsp:nvSpPr>
      <dsp:spPr>
        <a:xfrm rot="3857143">
          <a:off x="4331423" y="4141094"/>
          <a:ext cx="1461245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61245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5025515" y="4112978"/>
        <a:ext cx="73062" cy="73062"/>
      </dsp:txXfrm>
    </dsp:sp>
    <dsp:sp modelId="{632F3F93-1B96-434F-8D26-23086B1151EF}">
      <dsp:nvSpPr>
        <dsp:cNvPr id="0" name=""/>
        <dsp:cNvSpPr/>
      </dsp:nvSpPr>
      <dsp:spPr>
        <a:xfrm>
          <a:off x="5043053" y="4778553"/>
          <a:ext cx="1055587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Being Creative</a:t>
          </a:r>
        </a:p>
      </dsp:txBody>
      <dsp:txXfrm>
        <a:off x="5197640" y="4903762"/>
        <a:ext cx="746413" cy="604564"/>
      </dsp:txXfrm>
    </dsp:sp>
    <dsp:sp modelId="{A41DF01B-8CFD-42ED-998C-8C4BBD3B158F}">
      <dsp:nvSpPr>
        <dsp:cNvPr id="0" name=""/>
        <dsp:cNvSpPr/>
      </dsp:nvSpPr>
      <dsp:spPr>
        <a:xfrm rot="5400000">
          <a:off x="3736574" y="4268918"/>
          <a:ext cx="1497879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97879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448067" y="4239886"/>
        <a:ext cx="74893" cy="74893"/>
      </dsp:txXfrm>
    </dsp:sp>
    <dsp:sp modelId="{047C77E9-DF49-4AAB-8BC9-148127F03CC5}">
      <dsp:nvSpPr>
        <dsp:cNvPr id="0" name=""/>
        <dsp:cNvSpPr/>
      </dsp:nvSpPr>
      <dsp:spPr>
        <a:xfrm>
          <a:off x="3952505" y="5026273"/>
          <a:ext cx="1066018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Categorising</a:t>
          </a:r>
        </a:p>
      </dsp:txBody>
      <dsp:txXfrm>
        <a:off x="4108620" y="5151482"/>
        <a:ext cx="753788" cy="604564"/>
      </dsp:txXfrm>
    </dsp:sp>
    <dsp:sp modelId="{4BF85CB6-06F3-4C9C-A7A6-C70536258A8C}">
      <dsp:nvSpPr>
        <dsp:cNvPr id="0" name=""/>
        <dsp:cNvSpPr/>
      </dsp:nvSpPr>
      <dsp:spPr>
        <a:xfrm rot="6942857">
          <a:off x="3167926" y="4147649"/>
          <a:ext cx="1475796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75796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868930" y="4119169"/>
        <a:ext cx="73789" cy="73789"/>
      </dsp:txXfrm>
    </dsp:sp>
    <dsp:sp modelId="{E3A5F03E-3D3B-4084-B3BA-BDE4ADE892E1}">
      <dsp:nvSpPr>
        <dsp:cNvPr id="0" name=""/>
        <dsp:cNvSpPr/>
      </dsp:nvSpPr>
      <dsp:spPr>
        <a:xfrm>
          <a:off x="2972690" y="4778553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Orientation </a:t>
          </a:r>
        </a:p>
      </dsp:txBody>
      <dsp:txXfrm>
        <a:off x="3097899" y="4903762"/>
        <a:ext cx="604564" cy="604564"/>
      </dsp:txXfrm>
    </dsp:sp>
    <dsp:sp modelId="{1263141A-23B8-49A5-9137-412E73332382}">
      <dsp:nvSpPr>
        <dsp:cNvPr id="0" name=""/>
        <dsp:cNvSpPr/>
      </dsp:nvSpPr>
      <dsp:spPr>
        <a:xfrm rot="8485714">
          <a:off x="2709665" y="3795822"/>
          <a:ext cx="1415177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15177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381874" y="3768858"/>
        <a:ext cx="70758" cy="70758"/>
      </dsp:txXfrm>
    </dsp:sp>
    <dsp:sp modelId="{19256FA6-E5B4-4B0A-8EDC-07DA7AB0E3DF}">
      <dsp:nvSpPr>
        <dsp:cNvPr id="0" name=""/>
        <dsp:cNvSpPr/>
      </dsp:nvSpPr>
      <dsp:spPr>
        <a:xfrm>
          <a:off x="2102321" y="4084456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Using money</a:t>
          </a:r>
        </a:p>
      </dsp:txBody>
      <dsp:txXfrm>
        <a:off x="2227530" y="4209665"/>
        <a:ext cx="604564" cy="604564"/>
      </dsp:txXfrm>
    </dsp:sp>
    <dsp:sp modelId="{82F918BA-797F-46BE-B66F-520DC9F43687}">
      <dsp:nvSpPr>
        <dsp:cNvPr id="0" name=""/>
        <dsp:cNvSpPr/>
      </dsp:nvSpPr>
      <dsp:spPr>
        <a:xfrm rot="10028571">
          <a:off x="2526193" y="3246186"/>
          <a:ext cx="1269946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269946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129417" y="3222853"/>
        <a:ext cx="63497" cy="63497"/>
      </dsp:txXfrm>
    </dsp:sp>
    <dsp:sp modelId="{FCEE5C42-D6CC-418B-AC8A-409CA4C897C4}">
      <dsp:nvSpPr>
        <dsp:cNvPr id="0" name=""/>
        <dsp:cNvSpPr/>
      </dsp:nvSpPr>
      <dsp:spPr>
        <a:xfrm>
          <a:off x="1533188" y="3081458"/>
          <a:ext cx="1027210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Number Games</a:t>
          </a:r>
        </a:p>
      </dsp:txBody>
      <dsp:txXfrm>
        <a:off x="1683619" y="3206667"/>
        <a:ext cx="726348" cy="604564"/>
      </dsp:txXfrm>
    </dsp:sp>
    <dsp:sp modelId="{D08D1F88-0385-4C9D-85A3-D2A960DF7262}">
      <dsp:nvSpPr>
        <dsp:cNvPr id="0" name=""/>
        <dsp:cNvSpPr/>
      </dsp:nvSpPr>
      <dsp:spPr>
        <a:xfrm rot="11571429">
          <a:off x="2446637" y="2632675"/>
          <a:ext cx="1350512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350512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088130" y="2607327"/>
        <a:ext cx="67525" cy="67525"/>
      </dsp:txXfrm>
    </dsp:sp>
    <dsp:sp modelId="{6DA6BE7C-BFC5-49A1-9376-E99885C7A915}">
      <dsp:nvSpPr>
        <dsp:cNvPr id="0" name=""/>
        <dsp:cNvSpPr/>
      </dsp:nvSpPr>
      <dsp:spPr>
        <a:xfrm>
          <a:off x="1619302" y="1968214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Word Games </a:t>
          </a:r>
        </a:p>
      </dsp:txBody>
      <dsp:txXfrm>
        <a:off x="1744511" y="2093423"/>
        <a:ext cx="604564" cy="604564"/>
      </dsp:txXfrm>
    </dsp:sp>
    <dsp:sp modelId="{80226C99-2083-4B45-8F08-FF11CC2C3976}">
      <dsp:nvSpPr>
        <dsp:cNvPr id="0" name=""/>
        <dsp:cNvSpPr/>
      </dsp:nvSpPr>
      <dsp:spPr>
        <a:xfrm rot="13114286">
          <a:off x="2709665" y="2092003"/>
          <a:ext cx="1415177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15177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381874" y="2065039"/>
        <a:ext cx="70758" cy="70758"/>
      </dsp:txXfrm>
    </dsp:sp>
    <dsp:sp modelId="{CACF293A-5450-4669-B366-0733E072DE6A}">
      <dsp:nvSpPr>
        <dsp:cNvPr id="0" name=""/>
        <dsp:cNvSpPr/>
      </dsp:nvSpPr>
      <dsp:spPr>
        <a:xfrm>
          <a:off x="2102321" y="965216"/>
          <a:ext cx="854982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Team Quiz</a:t>
          </a:r>
        </a:p>
      </dsp:txBody>
      <dsp:txXfrm>
        <a:off x="2227530" y="1090425"/>
        <a:ext cx="604564" cy="604564"/>
      </dsp:txXfrm>
    </dsp:sp>
    <dsp:sp modelId="{77ED7105-92B3-449F-B6F4-8178B1B9A803}">
      <dsp:nvSpPr>
        <dsp:cNvPr id="0" name=""/>
        <dsp:cNvSpPr/>
      </dsp:nvSpPr>
      <dsp:spPr>
        <a:xfrm rot="14657143">
          <a:off x="3184708" y="1750720"/>
          <a:ext cx="1452389" cy="16830"/>
        </a:xfrm>
        <a:custGeom>
          <a:avLst/>
          <a:gdLst/>
          <a:ahLst/>
          <a:cxnLst/>
          <a:rect l="0" t="0" r="0" b="0"/>
          <a:pathLst>
            <a:path>
              <a:moveTo>
                <a:pt x="0" y="8415"/>
              </a:moveTo>
              <a:lnTo>
                <a:pt x="1452389" y="84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 rot="10800000">
        <a:off x="3874593" y="1722825"/>
        <a:ext cx="72619" cy="72619"/>
      </dsp:txXfrm>
    </dsp:sp>
    <dsp:sp modelId="{CC143E35-9B03-4997-A6A1-734560A4850C}">
      <dsp:nvSpPr>
        <dsp:cNvPr id="0" name=""/>
        <dsp:cNvSpPr/>
      </dsp:nvSpPr>
      <dsp:spPr>
        <a:xfrm>
          <a:off x="2771799" y="271120"/>
          <a:ext cx="1256764" cy="8549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400" kern="1200" dirty="0"/>
            <a:t>Physical Games </a:t>
          </a:r>
        </a:p>
      </dsp:txBody>
      <dsp:txXfrm>
        <a:off x="2955848" y="396329"/>
        <a:ext cx="888666" cy="6045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3050D-640E-4B46-B810-B85E324B176E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4F47D-022C-4B92-B66C-144B272EDF0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742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46C09-181E-460B-81C0-5B550BB67A21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CDF2B-BE0D-4385-89B8-ADCAEFCA9B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4180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CDF2B-BE0D-4385-89B8-ADCAEFCA9B9F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321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CDF2B-BE0D-4385-89B8-ADCAEFCA9B9F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5545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CDF2B-BE0D-4385-89B8-ADCAEFCA9B9F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27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9F61333-91B0-42AA-8D59-E30BFC66D622}" type="datetimeFigureOut">
              <a:rPr lang="en-IE" smtClean="0"/>
              <a:t>12/06/2019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4AA21DE-4756-41D2-A524-C9A89D064793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cid:image001.png@01D4F395.B5F44BF0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Cognitive Stimulation Therapy in the Post-Acute Care Setting: A Pilot Study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IE" dirty="0">
                <a:solidFill>
                  <a:schemeClr val="bg1"/>
                </a:solidFill>
              </a:rPr>
              <a:t>Ciara Lynch, Medical Social  Worker</a:t>
            </a:r>
          </a:p>
          <a:p>
            <a:r>
              <a:rPr lang="en-IE" dirty="0">
                <a:solidFill>
                  <a:schemeClr val="bg1"/>
                </a:solidFill>
              </a:rPr>
              <a:t>Vincent Fox, Senior Medical Social Worker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941168"/>
            <a:ext cx="1627187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cid:image001.png@01D07837.41BFFD2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085184"/>
            <a:ext cx="1951355" cy="7302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899558"/>
              </p:ext>
            </p:extLst>
          </p:nvPr>
        </p:nvGraphicFramePr>
        <p:xfrm>
          <a:off x="3871118" y="4797152"/>
          <a:ext cx="1401763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r:id="rId6" imgW="1552792" imgH="1991003" progId="">
                  <p:embed/>
                </p:oleObj>
              </mc:Choice>
              <mc:Fallback>
                <p:oleObj r:id="rId6" imgW="1552792" imgH="1991003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118" y="4797152"/>
                        <a:ext cx="1401763" cy="145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085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What is Cognitive Stimulation Therapy (CST)?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7899"/>
            <a:ext cx="8229600" cy="4325112"/>
          </a:xfrm>
        </p:spPr>
        <p:txBody>
          <a:bodyPr>
            <a:normAutofit fontScale="77500" lnSpcReduction="20000"/>
          </a:bodyPr>
          <a:lstStyle/>
          <a:p>
            <a:r>
              <a:rPr lang="en-IE" dirty="0"/>
              <a:t>CST is an evidence based group intervention for those with mild to moderate cognitive impairment. </a:t>
            </a:r>
          </a:p>
          <a:p>
            <a:r>
              <a:rPr lang="en-IE" dirty="0"/>
              <a:t>Aims to improve cognitive functioning. </a:t>
            </a:r>
          </a:p>
          <a:p>
            <a:r>
              <a:rPr lang="en-IE" dirty="0"/>
              <a:t>Achieved through variety of means including executive functioning tasks, multi-sensory stimulation and reminiscence work. </a:t>
            </a:r>
          </a:p>
          <a:p>
            <a:r>
              <a:rPr lang="en-IE" dirty="0"/>
              <a:t>Recommended by the UK National Institute for Health and Clinical Excellence (NICE) as treatment plan for people with mild to moderate dementia irrespective of drug treatment.  </a:t>
            </a:r>
          </a:p>
          <a:p>
            <a:r>
              <a:rPr lang="en-IE" dirty="0"/>
              <a:t>CST typically meets twice weekly for 45 minutes for 7 weeks. </a:t>
            </a:r>
          </a:p>
          <a:p>
            <a:r>
              <a:rPr lang="en-IE" dirty="0"/>
              <a:t>Administered by range of professionals and in a range of settings.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0598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Evidence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Spector </a:t>
            </a:r>
            <a:r>
              <a:rPr lang="en-IE" i="1" dirty="0"/>
              <a:t>et al. </a:t>
            </a:r>
            <a:r>
              <a:rPr lang="en-IE" dirty="0"/>
              <a:t>(2003) completed UK randomised control trial – results showed CST led to significant benefits in cognitive functioning using MMSE and ADAS-COG.</a:t>
            </a:r>
          </a:p>
          <a:p>
            <a:r>
              <a:rPr lang="en-IE" dirty="0" err="1"/>
              <a:t>Streater</a:t>
            </a:r>
            <a:r>
              <a:rPr lang="en-IE" dirty="0"/>
              <a:t> </a:t>
            </a:r>
            <a:r>
              <a:rPr lang="en-IE" i="1" dirty="0"/>
              <a:t>et al. </a:t>
            </a:r>
            <a:r>
              <a:rPr lang="en-IE" dirty="0"/>
              <a:t>(2016) completed research over one year period – found participation in 14 weeks programme impacted positively on participant’s cognition. </a:t>
            </a:r>
          </a:p>
          <a:p>
            <a:r>
              <a:rPr lang="en-IE" dirty="0"/>
              <a:t> Spector </a:t>
            </a:r>
            <a:r>
              <a:rPr lang="en-IE" i="1" dirty="0"/>
              <a:t>et al. </a:t>
            </a:r>
            <a:r>
              <a:rPr lang="en-IE" dirty="0"/>
              <a:t>(2009) completed study on how the experience of CST groups are expressed in day to day life -  results showed participants benefited in number of ways. </a:t>
            </a:r>
          </a:p>
        </p:txBody>
      </p:sp>
    </p:spTree>
    <p:extLst>
      <p:ext uri="{BB962C8B-B14F-4D97-AF65-F5344CB8AC3E}">
        <p14:creationId xmlns:p14="http://schemas.microsoft.com/office/powerpoint/2010/main" val="2426198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Aims and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dirty="0"/>
              <a:t>To provide a therapeutic group intervention to strengthen cognition and communication skills.</a:t>
            </a:r>
          </a:p>
          <a:p>
            <a:r>
              <a:rPr lang="en-IE" dirty="0"/>
              <a:t>To evaluate the effectiveness and impact of cognitive stimulation interventions aimed at improving cognition.</a:t>
            </a:r>
          </a:p>
          <a:p>
            <a:pPr lvl="0"/>
            <a:r>
              <a:rPr lang="en-IE" dirty="0"/>
              <a:t>To improve patient wellbeing, mood and quality of stay in the Post Acute Care Unit. </a:t>
            </a:r>
          </a:p>
          <a:p>
            <a:pPr lvl="0"/>
            <a:r>
              <a:rPr lang="en-IE" dirty="0"/>
              <a:t>To potentially improve discharge planning. </a:t>
            </a:r>
          </a:p>
          <a:p>
            <a:pPr lvl="0"/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45652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CST in the Post Acute Care Unit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E" dirty="0"/>
              <a:t>Participants will be patients of the Post Acute Care Unit.</a:t>
            </a:r>
          </a:p>
          <a:p>
            <a:pPr lvl="0">
              <a:buClr>
                <a:srgbClr val="A04DA3"/>
              </a:buClr>
            </a:pPr>
            <a:r>
              <a:rPr lang="en-IE" dirty="0">
                <a:solidFill>
                  <a:prstClr val="black"/>
                </a:solidFill>
              </a:rPr>
              <a:t>Must fit inclusion criteria. </a:t>
            </a:r>
            <a:endParaRPr lang="en-IE" dirty="0"/>
          </a:p>
          <a:p>
            <a:r>
              <a:rPr lang="en-IE" dirty="0"/>
              <a:t>6 participants for pilot.</a:t>
            </a:r>
          </a:p>
          <a:p>
            <a:r>
              <a:rPr lang="en-IE" dirty="0"/>
              <a:t>Informed consent will be obtained and patient information leaflet will be provided.</a:t>
            </a:r>
          </a:p>
          <a:p>
            <a:r>
              <a:rPr lang="en-IE" dirty="0"/>
              <a:t>CST will run for 45 minutes one weekly for 7 weeks. </a:t>
            </a:r>
          </a:p>
          <a:p>
            <a:r>
              <a:rPr lang="en-US" dirty="0"/>
              <a:t>The </a:t>
            </a:r>
            <a:r>
              <a:rPr lang="en-US" dirty="0" err="1"/>
              <a:t>programme</a:t>
            </a:r>
            <a:r>
              <a:rPr lang="en-US" dirty="0"/>
              <a:t> will be based on the manual.</a:t>
            </a:r>
          </a:p>
          <a:p>
            <a:endParaRPr lang="en-IE" dirty="0"/>
          </a:p>
          <a:p>
            <a:endParaRPr lang="en-IE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404" y="2249488"/>
            <a:ext cx="300219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02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773375"/>
              </p:ext>
            </p:extLst>
          </p:nvPr>
        </p:nvGraphicFramePr>
        <p:xfrm>
          <a:off x="0" y="548680"/>
          <a:ext cx="91440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9461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Review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MMSE</a:t>
            </a:r>
          </a:p>
          <a:p>
            <a:endParaRPr lang="en-IE" dirty="0"/>
          </a:p>
          <a:p>
            <a:r>
              <a:rPr lang="en-IE" dirty="0"/>
              <a:t>Use of visual analogue scale</a:t>
            </a:r>
          </a:p>
          <a:p>
            <a:endParaRPr lang="en-IE" dirty="0"/>
          </a:p>
          <a:p>
            <a:r>
              <a:rPr lang="en-IE" dirty="0"/>
              <a:t>Facilitators monitoring progress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186112"/>
            <a:ext cx="2857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220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9848"/>
          </a:xfrm>
        </p:spPr>
        <p:txBody>
          <a:bodyPr/>
          <a:lstStyle/>
          <a:p>
            <a:r>
              <a:rPr lang="en-IE" dirty="0"/>
              <a:t>Monitoring Progress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413515"/>
              </p:ext>
            </p:extLst>
          </p:nvPr>
        </p:nvGraphicFramePr>
        <p:xfrm>
          <a:off x="161255" y="1844824"/>
          <a:ext cx="8821489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5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85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6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4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0082">
                <a:tc>
                  <a:txBody>
                    <a:bodyPr/>
                    <a:lstStyle/>
                    <a:p>
                      <a:r>
                        <a:rPr lang="en-IE" dirty="0"/>
                        <a:t>Name</a:t>
                      </a:r>
                      <a:r>
                        <a:rPr lang="en-IE" baseline="0" dirty="0"/>
                        <a:t> of Participant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Attended? Yes/No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Communication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Enjoyment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IE" dirty="0"/>
                        <a:t>Mood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721">
                <a:tc>
                  <a:txBody>
                    <a:bodyPr/>
                    <a:lstStyle/>
                    <a:p>
                      <a:r>
                        <a:rPr lang="en-IE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594928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(Spector et al., 2006)</a:t>
            </a:r>
          </a:p>
        </p:txBody>
      </p:sp>
    </p:spTree>
    <p:extLst>
      <p:ext uri="{BB962C8B-B14F-4D97-AF65-F5344CB8AC3E}">
        <p14:creationId xmlns:p14="http://schemas.microsoft.com/office/powerpoint/2010/main" val="2559907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b="1" dirty="0"/>
              <a:t>Thank You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sz="2400" dirty="0"/>
              <a:t>References</a:t>
            </a:r>
          </a:p>
          <a:p>
            <a:pPr lvl="1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tx1"/>
                </a:solidFill>
              </a:rPr>
              <a:t>Spector, A., Gardner, C. and </a:t>
            </a:r>
            <a:r>
              <a:rPr lang="en-IE" sz="2400" dirty="0" err="1">
                <a:solidFill>
                  <a:schemeClr val="tx1"/>
                </a:solidFill>
              </a:rPr>
              <a:t>Orrell</a:t>
            </a:r>
            <a:r>
              <a:rPr lang="en-IE" sz="2400" dirty="0">
                <a:solidFill>
                  <a:schemeClr val="tx1"/>
                </a:solidFill>
              </a:rPr>
              <a:t>, M. (2011) ‘The impact of  Cognitive Stimulation Therapy groups on people with dementia: views from participants, their carers and group facilitators’,  </a:t>
            </a:r>
            <a:r>
              <a:rPr lang="en-IE" sz="2400" i="1" dirty="0">
                <a:solidFill>
                  <a:schemeClr val="tx1"/>
                </a:solidFill>
              </a:rPr>
              <a:t>Aging &amp; Mental Health</a:t>
            </a:r>
            <a:r>
              <a:rPr lang="en-IE" sz="2400" dirty="0">
                <a:solidFill>
                  <a:schemeClr val="tx1"/>
                </a:solidFill>
              </a:rPr>
              <a:t> 15:945-949</a:t>
            </a:r>
          </a:p>
          <a:p>
            <a:pPr lvl="1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tx1"/>
                </a:solidFill>
              </a:rPr>
              <a:t>Spector, A., </a:t>
            </a:r>
            <a:r>
              <a:rPr lang="en-IE" sz="2400" dirty="0" err="1">
                <a:solidFill>
                  <a:schemeClr val="tx1"/>
                </a:solidFill>
              </a:rPr>
              <a:t>Thorgrimsen</a:t>
            </a:r>
            <a:r>
              <a:rPr lang="en-IE" sz="2400" dirty="0">
                <a:solidFill>
                  <a:schemeClr val="tx1"/>
                </a:solidFill>
              </a:rPr>
              <a:t>, L., Woods, B., and </a:t>
            </a:r>
            <a:r>
              <a:rPr lang="en-IE" sz="2400" dirty="0" err="1">
                <a:solidFill>
                  <a:schemeClr val="tx1"/>
                </a:solidFill>
              </a:rPr>
              <a:t>Orrell</a:t>
            </a:r>
            <a:r>
              <a:rPr lang="en-IE" sz="2400" dirty="0">
                <a:solidFill>
                  <a:schemeClr val="tx1"/>
                </a:solidFill>
              </a:rPr>
              <a:t>, M. (2006) </a:t>
            </a:r>
            <a:r>
              <a:rPr lang="en-IE" sz="2400" i="1" dirty="0">
                <a:solidFill>
                  <a:schemeClr val="tx1"/>
                </a:solidFill>
              </a:rPr>
              <a:t>Making a difference. An evidence-based group programme to offer cognitive stimulation therapy (CST) to people with dementia. The manual for group leaders. </a:t>
            </a:r>
            <a:r>
              <a:rPr lang="en-IE" sz="2400" dirty="0">
                <a:solidFill>
                  <a:schemeClr val="tx1"/>
                </a:solidFill>
              </a:rPr>
              <a:t>London: The Journal for Dementia Care. </a:t>
            </a:r>
          </a:p>
          <a:p>
            <a:pPr lvl="1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IE" sz="2400" dirty="0">
                <a:solidFill>
                  <a:schemeClr val="tx1"/>
                </a:solidFill>
              </a:rPr>
              <a:t>Spector, A., </a:t>
            </a:r>
            <a:r>
              <a:rPr lang="en-IE" sz="2400" dirty="0" err="1">
                <a:solidFill>
                  <a:schemeClr val="tx1"/>
                </a:solidFill>
              </a:rPr>
              <a:t>Thorgrimsen</a:t>
            </a:r>
            <a:r>
              <a:rPr lang="en-IE" sz="2400" dirty="0">
                <a:solidFill>
                  <a:schemeClr val="tx1"/>
                </a:solidFill>
              </a:rPr>
              <a:t>, L., Woods, B., </a:t>
            </a:r>
            <a:r>
              <a:rPr lang="en-IE" sz="2400" dirty="0" err="1">
                <a:solidFill>
                  <a:schemeClr val="tx1"/>
                </a:solidFill>
              </a:rPr>
              <a:t>Royan</a:t>
            </a:r>
            <a:r>
              <a:rPr lang="en-IE" sz="2400" dirty="0">
                <a:solidFill>
                  <a:schemeClr val="tx1"/>
                </a:solidFill>
              </a:rPr>
              <a:t>, L., Davies, S., Butterworth, M. and </a:t>
            </a:r>
            <a:r>
              <a:rPr lang="en-IE" sz="2400" dirty="0" err="1">
                <a:solidFill>
                  <a:schemeClr val="tx1"/>
                </a:solidFill>
              </a:rPr>
              <a:t>Orrell</a:t>
            </a:r>
            <a:r>
              <a:rPr lang="en-IE" sz="2400" dirty="0">
                <a:solidFill>
                  <a:schemeClr val="tx1"/>
                </a:solidFill>
              </a:rPr>
              <a:t>, M. (2003)  ‘Efficacy of an evidence-based cognitive stimulation therapy programme for people with dementia: Randomised Controlled Trial’ , </a:t>
            </a:r>
            <a:r>
              <a:rPr lang="en-IE" sz="2400" i="1" dirty="0">
                <a:solidFill>
                  <a:schemeClr val="tx1"/>
                </a:solidFill>
              </a:rPr>
              <a:t>British Journal of Psychiatry</a:t>
            </a:r>
            <a:r>
              <a:rPr lang="en-IE" sz="2400" dirty="0">
                <a:solidFill>
                  <a:schemeClr val="tx1"/>
                </a:solidFill>
              </a:rPr>
              <a:t> 183: 248-254</a:t>
            </a:r>
          </a:p>
          <a:p>
            <a:pPr lvl="1"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en-IE" sz="2400" dirty="0" err="1">
                <a:solidFill>
                  <a:schemeClr val="tx1"/>
                </a:solidFill>
              </a:rPr>
              <a:t>Streater</a:t>
            </a:r>
            <a:r>
              <a:rPr lang="en-IE" sz="2400" dirty="0">
                <a:solidFill>
                  <a:schemeClr val="tx1"/>
                </a:solidFill>
              </a:rPr>
              <a:t>, A., Spector, A., Aguirre, E. and  </a:t>
            </a:r>
            <a:r>
              <a:rPr lang="en-IE" sz="2400" dirty="0" err="1">
                <a:solidFill>
                  <a:schemeClr val="tx1"/>
                </a:solidFill>
              </a:rPr>
              <a:t>Orrell</a:t>
            </a:r>
            <a:r>
              <a:rPr lang="en-IE" sz="2400" dirty="0">
                <a:solidFill>
                  <a:schemeClr val="tx1"/>
                </a:solidFill>
              </a:rPr>
              <a:t>, M. (2016) ‘Cognitive stimulation therapy (CST) for people with dementia in practice: an observational study’, </a:t>
            </a:r>
            <a:r>
              <a:rPr lang="en-IE" sz="2400" i="1" dirty="0">
                <a:solidFill>
                  <a:schemeClr val="tx1"/>
                </a:solidFill>
              </a:rPr>
              <a:t>British Journal of Occupational Therapy</a:t>
            </a:r>
            <a:r>
              <a:rPr lang="en-IE" sz="2400" dirty="0">
                <a:solidFill>
                  <a:schemeClr val="tx1"/>
                </a:solidFill>
              </a:rPr>
              <a:t>  79(12): 762–767</a:t>
            </a:r>
          </a:p>
          <a:p>
            <a:pPr lvl="1"/>
            <a:endParaRPr lang="en-IE" sz="2200" dirty="0"/>
          </a:p>
        </p:txBody>
      </p:sp>
    </p:spTree>
    <p:extLst>
      <p:ext uri="{BB962C8B-B14F-4D97-AF65-F5344CB8AC3E}">
        <p14:creationId xmlns:p14="http://schemas.microsoft.com/office/powerpoint/2010/main" val="3274703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7132</TotalTime>
  <Words>600</Words>
  <Application>Microsoft Office PowerPoint</Application>
  <PresentationFormat>On-screen Show (4:3)</PresentationFormat>
  <Paragraphs>71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Trebuchet MS</vt:lpstr>
      <vt:lpstr>Wingdings 2</vt:lpstr>
      <vt:lpstr>Urban</vt:lpstr>
      <vt:lpstr>Cognitive Stimulation Therapy in the Post-Acute Care Setting: A Pilot Study</vt:lpstr>
      <vt:lpstr>What is Cognitive Stimulation Therapy (CST)? </vt:lpstr>
      <vt:lpstr>Evidence </vt:lpstr>
      <vt:lpstr>Aims and Objectives </vt:lpstr>
      <vt:lpstr>CST in the Post Acute Care Unit </vt:lpstr>
      <vt:lpstr>PowerPoint Presentation</vt:lpstr>
      <vt:lpstr>Review </vt:lpstr>
      <vt:lpstr>Monitoring Progress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Ciara Lynch</dc:creator>
  <cp:lastModifiedBy>CPD Officer</cp:lastModifiedBy>
  <cp:revision>29</cp:revision>
  <cp:lastPrinted>2019-06-11T11:06:22Z</cp:lastPrinted>
  <dcterms:created xsi:type="dcterms:W3CDTF">2019-06-06T15:21:22Z</dcterms:created>
  <dcterms:modified xsi:type="dcterms:W3CDTF">2019-06-12T10:59:08Z</dcterms:modified>
</cp:coreProperties>
</file>