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5" r:id="rId3"/>
    <p:sldId id="280" r:id="rId4"/>
    <p:sldId id="279" r:id="rId5"/>
    <p:sldId id="278" r:id="rId6"/>
    <p:sldId id="281" r:id="rId7"/>
    <p:sldId id="282" r:id="rId8"/>
    <p:sldId id="283" r:id="rId9"/>
    <p:sldId id="263" r:id="rId10"/>
    <p:sldId id="285" r:id="rId11"/>
    <p:sldId id="274" r:id="rId12"/>
    <p:sldId id="264" r:id="rId13"/>
    <p:sldId id="257" r:id="rId14"/>
    <p:sldId id="258" r:id="rId15"/>
    <p:sldId id="259" r:id="rId16"/>
    <p:sldId id="268" r:id="rId17"/>
    <p:sldId id="267" r:id="rId18"/>
    <p:sldId id="269" r:id="rId19"/>
    <p:sldId id="271" r:id="rId20"/>
    <p:sldId id="270" r:id="rId21"/>
    <p:sldId id="272" r:id="rId22"/>
    <p:sldId id="273" r:id="rId23"/>
    <p:sldId id="266" r:id="rId24"/>
    <p:sldId id="262" r:id="rId25"/>
    <p:sldId id="265" r:id="rId26"/>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67" d="100"/>
          <a:sy n="67" d="100"/>
        </p:scale>
        <p:origin x="6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hyperlink" Target="mailto:maryh@lecheile.ie" TargetMode="Externa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53.sv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ata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24.svg"/><Relationship Id="rId11" Type="http://schemas.openxmlformats.org/officeDocument/2006/relationships/image" Target="../media/image41.png"/><Relationship Id="rId5" Type="http://schemas.openxmlformats.org/officeDocument/2006/relationships/image" Target="../media/image23.png"/><Relationship Id="rId10" Type="http://schemas.openxmlformats.org/officeDocument/2006/relationships/image" Target="../media/image40.svg"/><Relationship Id="rId4" Type="http://schemas.openxmlformats.org/officeDocument/2006/relationships/image" Target="../media/image36.svg"/><Relationship Id="rId9" Type="http://schemas.openxmlformats.org/officeDocument/2006/relationships/image" Target="../media/image39.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image" Target="../media/image51.sv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0.png"/><Relationship Id="rId5" Type="http://schemas.openxmlformats.org/officeDocument/2006/relationships/hyperlink" Target="mailto:maryh@lecheile.ie" TargetMode="External"/><Relationship Id="rId4" Type="http://schemas.openxmlformats.org/officeDocument/2006/relationships/image" Target="../media/image49.svg"/><Relationship Id="rId9" Type="http://schemas.openxmlformats.org/officeDocument/2006/relationships/image" Target="../media/image5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24.svg"/><Relationship Id="rId11" Type="http://schemas.openxmlformats.org/officeDocument/2006/relationships/image" Target="../media/image41.png"/><Relationship Id="rId5" Type="http://schemas.openxmlformats.org/officeDocument/2006/relationships/image" Target="../media/image23.png"/><Relationship Id="rId10" Type="http://schemas.openxmlformats.org/officeDocument/2006/relationships/image" Target="../media/image40.svg"/><Relationship Id="rId4" Type="http://schemas.openxmlformats.org/officeDocument/2006/relationships/image" Target="../media/image36.svg"/><Relationship Id="rId9"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E3F0C3-5BB5-47F3-8CA4-28436EDD3C8B}" type="doc">
      <dgm:prSet loTypeId="urn:microsoft.com/office/officeart/2005/8/layout/venn1" loCatId="relationship" qsTypeId="urn:microsoft.com/office/officeart/2005/8/quickstyle/simple1" qsCatId="simple" csTypeId="urn:microsoft.com/office/officeart/2005/8/colors/accent1_2" csCatId="accent1" phldr="1"/>
      <dgm:spPr/>
    </dgm:pt>
    <dgm:pt modelId="{089C30E6-EBF9-4A4B-AB44-5B9AE97411B3}">
      <dgm:prSet phldrT="[Text]" custT="1"/>
      <dgm:spPr/>
      <dgm:t>
        <a:bodyPr/>
        <a:lstStyle/>
        <a:p>
          <a:r>
            <a:rPr lang="en-IE" sz="2800" b="1" dirty="0"/>
            <a:t>20</a:t>
          </a:r>
          <a:r>
            <a:rPr lang="en-IE" sz="2800" dirty="0"/>
            <a:t> staff</a:t>
          </a:r>
        </a:p>
      </dgm:t>
    </dgm:pt>
    <dgm:pt modelId="{09EBFA21-6F08-4765-8D72-F6AA15F4742D}" type="parTrans" cxnId="{0DCEF37E-6B09-4364-8623-9D2DF75FE3AF}">
      <dgm:prSet/>
      <dgm:spPr/>
      <dgm:t>
        <a:bodyPr/>
        <a:lstStyle/>
        <a:p>
          <a:endParaRPr lang="en-IE"/>
        </a:p>
      </dgm:t>
    </dgm:pt>
    <dgm:pt modelId="{A1632407-6EDA-4C8A-AFCF-63972F7F4E4C}" type="sibTrans" cxnId="{0DCEF37E-6B09-4364-8623-9D2DF75FE3AF}">
      <dgm:prSet/>
      <dgm:spPr/>
      <dgm:t>
        <a:bodyPr/>
        <a:lstStyle/>
        <a:p>
          <a:endParaRPr lang="en-IE"/>
        </a:p>
      </dgm:t>
    </dgm:pt>
    <dgm:pt modelId="{6E3D5F64-D357-452E-81B5-AB34A5F096A0}">
      <dgm:prSet phldrT="[Text]" custT="1"/>
      <dgm:spPr>
        <a:solidFill>
          <a:schemeClr val="accent5">
            <a:lumMod val="40000"/>
            <a:lumOff val="60000"/>
          </a:schemeClr>
        </a:solidFill>
      </dgm:spPr>
      <dgm:t>
        <a:bodyPr/>
        <a:lstStyle/>
        <a:p>
          <a:r>
            <a:rPr lang="en-IE" sz="2400" dirty="0"/>
            <a:t>Cover </a:t>
          </a:r>
          <a:r>
            <a:rPr lang="en-IE" sz="2400" b="1" dirty="0"/>
            <a:t>1</a:t>
          </a:r>
          <a:r>
            <a:rPr lang="en-IE" sz="2800" b="1" dirty="0"/>
            <a:t>4</a:t>
          </a:r>
          <a:r>
            <a:rPr lang="en-IE" sz="2400" dirty="0"/>
            <a:t> counties</a:t>
          </a:r>
        </a:p>
      </dgm:t>
    </dgm:pt>
    <dgm:pt modelId="{29CEC1E1-CA0B-4D8C-A1EC-F7BD9871B6CA}" type="parTrans" cxnId="{C5D19759-E416-4836-BF89-D936886EB938}">
      <dgm:prSet/>
      <dgm:spPr/>
      <dgm:t>
        <a:bodyPr/>
        <a:lstStyle/>
        <a:p>
          <a:endParaRPr lang="en-IE"/>
        </a:p>
      </dgm:t>
    </dgm:pt>
    <dgm:pt modelId="{0D06EEB0-D6C8-407A-816C-7AC7AB8CD861}" type="sibTrans" cxnId="{C5D19759-E416-4836-BF89-D936886EB938}">
      <dgm:prSet/>
      <dgm:spPr/>
      <dgm:t>
        <a:bodyPr/>
        <a:lstStyle/>
        <a:p>
          <a:endParaRPr lang="en-IE"/>
        </a:p>
      </dgm:t>
    </dgm:pt>
    <dgm:pt modelId="{44F654C3-5764-4794-BF09-E9ED6D6EFD6A}">
      <dgm:prSet phldrT="[Text]" custT="1"/>
      <dgm:spPr>
        <a:solidFill>
          <a:schemeClr val="accent3">
            <a:lumMod val="75000"/>
            <a:alpha val="50000"/>
          </a:schemeClr>
        </a:solidFill>
      </dgm:spPr>
      <dgm:t>
        <a:bodyPr/>
        <a:lstStyle/>
        <a:p>
          <a:r>
            <a:rPr lang="en-IE" sz="2800" b="1" dirty="0"/>
            <a:t>200+</a:t>
          </a:r>
          <a:r>
            <a:rPr lang="en-IE" sz="2800" dirty="0"/>
            <a:t> </a:t>
          </a:r>
          <a:r>
            <a:rPr lang="en-IE" sz="2000" dirty="0"/>
            <a:t>volunteers</a:t>
          </a:r>
        </a:p>
      </dgm:t>
    </dgm:pt>
    <dgm:pt modelId="{65150CA7-B07A-4D81-B43B-640DB2F1BA77}" type="parTrans" cxnId="{88D5ADF8-A137-4188-A29D-BFAF48C749C4}">
      <dgm:prSet/>
      <dgm:spPr/>
      <dgm:t>
        <a:bodyPr/>
        <a:lstStyle/>
        <a:p>
          <a:endParaRPr lang="en-IE"/>
        </a:p>
      </dgm:t>
    </dgm:pt>
    <dgm:pt modelId="{99E6ECA6-CB98-4DA4-B80C-AD63C7202E33}" type="sibTrans" cxnId="{88D5ADF8-A137-4188-A29D-BFAF48C749C4}">
      <dgm:prSet/>
      <dgm:spPr/>
      <dgm:t>
        <a:bodyPr/>
        <a:lstStyle/>
        <a:p>
          <a:endParaRPr lang="en-IE"/>
        </a:p>
      </dgm:t>
    </dgm:pt>
    <dgm:pt modelId="{5A04AA93-7A9B-47CE-B872-BE025E242369}" type="pres">
      <dgm:prSet presAssocID="{B4E3F0C3-5BB5-47F3-8CA4-28436EDD3C8B}" presName="compositeShape" presStyleCnt="0">
        <dgm:presLayoutVars>
          <dgm:chMax val="7"/>
          <dgm:dir/>
          <dgm:resizeHandles val="exact"/>
        </dgm:presLayoutVars>
      </dgm:prSet>
      <dgm:spPr/>
    </dgm:pt>
    <dgm:pt modelId="{5EA82458-37F0-46A0-8512-6908869E8F7C}" type="pres">
      <dgm:prSet presAssocID="{089C30E6-EBF9-4A4B-AB44-5B9AE97411B3}" presName="circ1" presStyleLbl="vennNode1" presStyleIdx="0" presStyleCnt="3" custScaleX="75676" custScaleY="70837" custLinFactNeighborX="64974" custLinFactNeighborY="-15576"/>
      <dgm:spPr/>
    </dgm:pt>
    <dgm:pt modelId="{7120D0F1-7933-4CBF-9FB6-9BE26CF8603F}" type="pres">
      <dgm:prSet presAssocID="{089C30E6-EBF9-4A4B-AB44-5B9AE97411B3}" presName="circ1Tx" presStyleLbl="revTx" presStyleIdx="0" presStyleCnt="0">
        <dgm:presLayoutVars>
          <dgm:chMax val="0"/>
          <dgm:chPref val="0"/>
          <dgm:bulletEnabled val="1"/>
        </dgm:presLayoutVars>
      </dgm:prSet>
      <dgm:spPr/>
    </dgm:pt>
    <dgm:pt modelId="{01C3D208-1982-41C8-A00F-3F011E9050F0}" type="pres">
      <dgm:prSet presAssocID="{6E3D5F64-D357-452E-81B5-AB34A5F096A0}" presName="circ2" presStyleLbl="vennNode1" presStyleIdx="1" presStyleCnt="3" custScaleX="77635" custScaleY="72494" custLinFactNeighborX="53851" custLinFactNeighborY="-31301"/>
      <dgm:spPr/>
    </dgm:pt>
    <dgm:pt modelId="{CF956C56-76D2-4431-9D91-CF758DB00B92}" type="pres">
      <dgm:prSet presAssocID="{6E3D5F64-D357-452E-81B5-AB34A5F096A0}" presName="circ2Tx" presStyleLbl="revTx" presStyleIdx="0" presStyleCnt="0">
        <dgm:presLayoutVars>
          <dgm:chMax val="0"/>
          <dgm:chPref val="0"/>
          <dgm:bulletEnabled val="1"/>
        </dgm:presLayoutVars>
      </dgm:prSet>
      <dgm:spPr/>
    </dgm:pt>
    <dgm:pt modelId="{25FFB0DB-D584-4210-A7C3-638207D60893}" type="pres">
      <dgm:prSet presAssocID="{44F654C3-5764-4794-BF09-E9ED6D6EFD6A}" presName="circ3" presStyleLbl="vennNode1" presStyleIdx="2" presStyleCnt="3" custScaleX="75301" custScaleY="73790" custLinFactNeighborX="71638" custLinFactNeighborY="-31301"/>
      <dgm:spPr/>
    </dgm:pt>
    <dgm:pt modelId="{A78D4567-E348-4EEE-8527-F116A9776156}" type="pres">
      <dgm:prSet presAssocID="{44F654C3-5764-4794-BF09-E9ED6D6EFD6A}" presName="circ3Tx" presStyleLbl="revTx" presStyleIdx="0" presStyleCnt="0">
        <dgm:presLayoutVars>
          <dgm:chMax val="0"/>
          <dgm:chPref val="0"/>
          <dgm:bulletEnabled val="1"/>
        </dgm:presLayoutVars>
      </dgm:prSet>
      <dgm:spPr/>
    </dgm:pt>
  </dgm:ptLst>
  <dgm:cxnLst>
    <dgm:cxn modelId="{443EFA24-D8AB-45C5-B9C6-194571EBD01E}" type="presOf" srcId="{089C30E6-EBF9-4A4B-AB44-5B9AE97411B3}" destId="{7120D0F1-7933-4CBF-9FB6-9BE26CF8603F}" srcOrd="1" destOrd="0" presId="urn:microsoft.com/office/officeart/2005/8/layout/venn1"/>
    <dgm:cxn modelId="{FDF48274-826C-4FB6-85D3-F42CD8652C25}" type="presOf" srcId="{6E3D5F64-D357-452E-81B5-AB34A5F096A0}" destId="{01C3D208-1982-41C8-A00F-3F011E9050F0}" srcOrd="0" destOrd="0" presId="urn:microsoft.com/office/officeart/2005/8/layout/venn1"/>
    <dgm:cxn modelId="{685DB976-0E3F-49A2-BB6D-6F65841ABFEA}" type="presOf" srcId="{6E3D5F64-D357-452E-81B5-AB34A5F096A0}" destId="{CF956C56-76D2-4431-9D91-CF758DB00B92}" srcOrd="1" destOrd="0" presId="urn:microsoft.com/office/officeart/2005/8/layout/venn1"/>
    <dgm:cxn modelId="{C5D19759-E416-4836-BF89-D936886EB938}" srcId="{B4E3F0C3-5BB5-47F3-8CA4-28436EDD3C8B}" destId="{6E3D5F64-D357-452E-81B5-AB34A5F096A0}" srcOrd="1" destOrd="0" parTransId="{29CEC1E1-CA0B-4D8C-A1EC-F7BD9871B6CA}" sibTransId="{0D06EEB0-D6C8-407A-816C-7AC7AB8CD861}"/>
    <dgm:cxn modelId="{0DCEF37E-6B09-4364-8623-9D2DF75FE3AF}" srcId="{B4E3F0C3-5BB5-47F3-8CA4-28436EDD3C8B}" destId="{089C30E6-EBF9-4A4B-AB44-5B9AE97411B3}" srcOrd="0" destOrd="0" parTransId="{09EBFA21-6F08-4765-8D72-F6AA15F4742D}" sibTransId="{A1632407-6EDA-4C8A-AFCF-63972F7F4E4C}"/>
    <dgm:cxn modelId="{23FB8FAA-7ABE-48C0-BF99-4CAC74C45F6E}" type="presOf" srcId="{089C30E6-EBF9-4A4B-AB44-5B9AE97411B3}" destId="{5EA82458-37F0-46A0-8512-6908869E8F7C}" srcOrd="0" destOrd="0" presId="urn:microsoft.com/office/officeart/2005/8/layout/venn1"/>
    <dgm:cxn modelId="{061F16CA-DAE3-4B00-A8AF-2EB2B76B48E6}" type="presOf" srcId="{B4E3F0C3-5BB5-47F3-8CA4-28436EDD3C8B}" destId="{5A04AA93-7A9B-47CE-B872-BE025E242369}" srcOrd="0" destOrd="0" presId="urn:microsoft.com/office/officeart/2005/8/layout/venn1"/>
    <dgm:cxn modelId="{B2C82DE7-8B44-4BBB-B638-0F5C2B12E826}" type="presOf" srcId="{44F654C3-5764-4794-BF09-E9ED6D6EFD6A}" destId="{25FFB0DB-D584-4210-A7C3-638207D60893}" srcOrd="0" destOrd="0" presId="urn:microsoft.com/office/officeart/2005/8/layout/venn1"/>
    <dgm:cxn modelId="{9F5F4FEA-B2D1-4E25-AC7A-0FCD1F84CFFB}" type="presOf" srcId="{44F654C3-5764-4794-BF09-E9ED6D6EFD6A}" destId="{A78D4567-E348-4EEE-8527-F116A9776156}" srcOrd="1" destOrd="0" presId="urn:microsoft.com/office/officeart/2005/8/layout/venn1"/>
    <dgm:cxn modelId="{88D5ADF8-A137-4188-A29D-BFAF48C749C4}" srcId="{B4E3F0C3-5BB5-47F3-8CA4-28436EDD3C8B}" destId="{44F654C3-5764-4794-BF09-E9ED6D6EFD6A}" srcOrd="2" destOrd="0" parTransId="{65150CA7-B07A-4D81-B43B-640DB2F1BA77}" sibTransId="{99E6ECA6-CB98-4DA4-B80C-AD63C7202E33}"/>
    <dgm:cxn modelId="{26B3F2A3-92CE-4510-A67F-7C60A7A72CA0}" type="presParOf" srcId="{5A04AA93-7A9B-47CE-B872-BE025E242369}" destId="{5EA82458-37F0-46A0-8512-6908869E8F7C}" srcOrd="0" destOrd="0" presId="urn:microsoft.com/office/officeart/2005/8/layout/venn1"/>
    <dgm:cxn modelId="{1A6A50F0-8247-4128-8D12-EA146C2A7855}" type="presParOf" srcId="{5A04AA93-7A9B-47CE-B872-BE025E242369}" destId="{7120D0F1-7933-4CBF-9FB6-9BE26CF8603F}" srcOrd="1" destOrd="0" presId="urn:microsoft.com/office/officeart/2005/8/layout/venn1"/>
    <dgm:cxn modelId="{03B250AA-FACA-4643-8003-69B3428C865E}" type="presParOf" srcId="{5A04AA93-7A9B-47CE-B872-BE025E242369}" destId="{01C3D208-1982-41C8-A00F-3F011E9050F0}" srcOrd="2" destOrd="0" presId="urn:microsoft.com/office/officeart/2005/8/layout/venn1"/>
    <dgm:cxn modelId="{7350092F-FC51-43DE-93F0-2672E125D2B9}" type="presParOf" srcId="{5A04AA93-7A9B-47CE-B872-BE025E242369}" destId="{CF956C56-76D2-4431-9D91-CF758DB00B92}" srcOrd="3" destOrd="0" presId="urn:microsoft.com/office/officeart/2005/8/layout/venn1"/>
    <dgm:cxn modelId="{F7A1DF01-997D-4697-BBA8-558D364F2AFF}" type="presParOf" srcId="{5A04AA93-7A9B-47CE-B872-BE025E242369}" destId="{25FFB0DB-D584-4210-A7C3-638207D60893}" srcOrd="4" destOrd="0" presId="urn:microsoft.com/office/officeart/2005/8/layout/venn1"/>
    <dgm:cxn modelId="{6C7AD860-B068-47F8-8CDD-F5C6485BF919}" type="presParOf" srcId="{5A04AA93-7A9B-47CE-B872-BE025E242369}" destId="{A78D4567-E348-4EEE-8527-F116A977615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D84086-09F3-49D1-8BDD-ED083A56FE79}"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5ACD3C5F-9FB4-45DD-B605-5DFE1C77EE3B}">
      <dgm:prSet/>
      <dgm:spPr/>
      <dgm:t>
        <a:bodyPr/>
        <a:lstStyle/>
        <a:p>
          <a:r>
            <a:rPr lang="en-GB"/>
            <a:t>Mary Henihan</a:t>
          </a:r>
          <a:endParaRPr lang="en-US"/>
        </a:p>
      </dgm:t>
    </dgm:pt>
    <dgm:pt modelId="{5A98EE03-9418-4B59-8F21-BEB0723B3E37}" type="parTrans" cxnId="{3BC5302B-7925-4AB8-B312-B852E55BF655}">
      <dgm:prSet/>
      <dgm:spPr/>
      <dgm:t>
        <a:bodyPr/>
        <a:lstStyle/>
        <a:p>
          <a:endParaRPr lang="en-US"/>
        </a:p>
      </dgm:t>
    </dgm:pt>
    <dgm:pt modelId="{21510D47-1A5F-4297-9FBE-9B87128C8CEC}" type="sibTrans" cxnId="{3BC5302B-7925-4AB8-B312-B852E55BF655}">
      <dgm:prSet/>
      <dgm:spPr/>
      <dgm:t>
        <a:bodyPr/>
        <a:lstStyle/>
        <a:p>
          <a:endParaRPr lang="en-US"/>
        </a:p>
      </dgm:t>
    </dgm:pt>
    <dgm:pt modelId="{83EA3110-3AF8-4152-A94A-01887FA11AB5}">
      <dgm:prSet/>
      <dgm:spPr/>
      <dgm:t>
        <a:bodyPr/>
        <a:lstStyle/>
        <a:p>
          <a:r>
            <a:rPr lang="en-GB"/>
            <a:t>Email: </a:t>
          </a:r>
          <a:r>
            <a:rPr lang="en-GB">
              <a:hlinkClick xmlns:r="http://schemas.openxmlformats.org/officeDocument/2006/relationships" r:id="rId1"/>
            </a:rPr>
            <a:t>maryh@lecheile.ie</a:t>
          </a:r>
          <a:endParaRPr lang="en-US"/>
        </a:p>
      </dgm:t>
    </dgm:pt>
    <dgm:pt modelId="{B03BBFC5-2801-4343-AE3D-0E5A9971BC9A}" type="parTrans" cxnId="{5CDACFD1-1A32-4177-B293-6435535DFCC6}">
      <dgm:prSet/>
      <dgm:spPr/>
      <dgm:t>
        <a:bodyPr/>
        <a:lstStyle/>
        <a:p>
          <a:endParaRPr lang="en-US"/>
        </a:p>
      </dgm:t>
    </dgm:pt>
    <dgm:pt modelId="{B70AA73D-550C-4BBD-A954-06973FFF066E}" type="sibTrans" cxnId="{5CDACFD1-1A32-4177-B293-6435535DFCC6}">
      <dgm:prSet/>
      <dgm:spPr/>
      <dgm:t>
        <a:bodyPr/>
        <a:lstStyle/>
        <a:p>
          <a:endParaRPr lang="en-US"/>
        </a:p>
      </dgm:t>
    </dgm:pt>
    <dgm:pt modelId="{8909A2FF-93B9-4C35-9AEE-79FA9C0DBCC7}">
      <dgm:prSet/>
      <dgm:spPr/>
      <dgm:t>
        <a:bodyPr/>
        <a:lstStyle/>
        <a:p>
          <a:r>
            <a:rPr lang="en-GB"/>
            <a:t>Phone: 0870678336</a:t>
          </a:r>
          <a:endParaRPr lang="en-US"/>
        </a:p>
      </dgm:t>
    </dgm:pt>
    <dgm:pt modelId="{6F2C7313-9C60-41C9-A061-F97CFF0985AD}" type="parTrans" cxnId="{866B58E1-7727-41A2-B942-809480B68CF9}">
      <dgm:prSet/>
      <dgm:spPr/>
      <dgm:t>
        <a:bodyPr/>
        <a:lstStyle/>
        <a:p>
          <a:endParaRPr lang="en-US"/>
        </a:p>
      </dgm:t>
    </dgm:pt>
    <dgm:pt modelId="{BA3CA79D-D435-473D-B582-8E6A46EE4A1C}" type="sibTrans" cxnId="{866B58E1-7727-41A2-B942-809480B68CF9}">
      <dgm:prSet/>
      <dgm:spPr/>
      <dgm:t>
        <a:bodyPr/>
        <a:lstStyle/>
        <a:p>
          <a:endParaRPr lang="en-US"/>
        </a:p>
      </dgm:t>
    </dgm:pt>
    <dgm:pt modelId="{03260988-9D41-4F2C-A57E-EC835F44FD99}">
      <dgm:prSet/>
      <dgm:spPr/>
      <dgm:t>
        <a:bodyPr/>
        <a:lstStyle/>
        <a:p>
          <a:r>
            <a:rPr lang="en-GB"/>
            <a:t>Web: lecheile.ie</a:t>
          </a:r>
          <a:endParaRPr lang="en-US"/>
        </a:p>
      </dgm:t>
    </dgm:pt>
    <dgm:pt modelId="{0F811F2C-44F2-4CE1-A4B9-7510641B3E57}" type="parTrans" cxnId="{3F95F454-3746-4E2E-9863-F85B7CD0C22A}">
      <dgm:prSet/>
      <dgm:spPr/>
      <dgm:t>
        <a:bodyPr/>
        <a:lstStyle/>
        <a:p>
          <a:endParaRPr lang="en-US"/>
        </a:p>
      </dgm:t>
    </dgm:pt>
    <dgm:pt modelId="{4C42BFCD-C2FE-45AC-A29A-E529CE1BAD7B}" type="sibTrans" cxnId="{3F95F454-3746-4E2E-9863-F85B7CD0C22A}">
      <dgm:prSet/>
      <dgm:spPr/>
      <dgm:t>
        <a:bodyPr/>
        <a:lstStyle/>
        <a:p>
          <a:endParaRPr lang="en-US"/>
        </a:p>
      </dgm:t>
    </dgm:pt>
    <dgm:pt modelId="{3B5971B9-A5C5-4E86-9C9A-9DBAD35EF256}" type="pres">
      <dgm:prSet presAssocID="{CFD84086-09F3-49D1-8BDD-ED083A56FE79}" presName="root" presStyleCnt="0">
        <dgm:presLayoutVars>
          <dgm:dir/>
          <dgm:resizeHandles val="exact"/>
        </dgm:presLayoutVars>
      </dgm:prSet>
      <dgm:spPr/>
    </dgm:pt>
    <dgm:pt modelId="{58A60D72-A84C-47A0-A1E2-8C898136922B}" type="pres">
      <dgm:prSet presAssocID="{5ACD3C5F-9FB4-45DD-B605-5DFE1C77EE3B}" presName="compNode" presStyleCnt="0"/>
      <dgm:spPr/>
    </dgm:pt>
    <dgm:pt modelId="{79F85178-DE03-405C-8C40-EF59E4AA2FF6}" type="pres">
      <dgm:prSet presAssocID="{5ACD3C5F-9FB4-45DD-B605-5DFE1C77EE3B}"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eprechaun Hat"/>
        </a:ext>
      </dgm:extLst>
    </dgm:pt>
    <dgm:pt modelId="{5AC56697-947E-4826-AE8C-4527D05601EF}" type="pres">
      <dgm:prSet presAssocID="{5ACD3C5F-9FB4-45DD-B605-5DFE1C77EE3B}" presName="spaceRect" presStyleCnt="0"/>
      <dgm:spPr/>
    </dgm:pt>
    <dgm:pt modelId="{20B17280-0217-4E33-B4A2-0DECA108EB17}" type="pres">
      <dgm:prSet presAssocID="{5ACD3C5F-9FB4-45DD-B605-5DFE1C77EE3B}" presName="textRect" presStyleLbl="revTx" presStyleIdx="0" presStyleCnt="4">
        <dgm:presLayoutVars>
          <dgm:chMax val="1"/>
          <dgm:chPref val="1"/>
        </dgm:presLayoutVars>
      </dgm:prSet>
      <dgm:spPr/>
    </dgm:pt>
    <dgm:pt modelId="{516AB352-D446-430F-9084-4BEA6F262217}" type="pres">
      <dgm:prSet presAssocID="{21510D47-1A5F-4297-9FBE-9B87128C8CEC}" presName="sibTrans" presStyleCnt="0"/>
      <dgm:spPr/>
    </dgm:pt>
    <dgm:pt modelId="{1FB93AE1-3CEC-4731-8CB1-59B0549818C5}" type="pres">
      <dgm:prSet presAssocID="{83EA3110-3AF8-4152-A94A-01887FA11AB5}" presName="compNode" presStyleCnt="0"/>
      <dgm:spPr/>
    </dgm:pt>
    <dgm:pt modelId="{8BD73859-3413-4461-8269-874EBB3FB033}" type="pres">
      <dgm:prSet presAssocID="{83EA3110-3AF8-4152-A94A-01887FA11AB5}"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nvelope"/>
        </a:ext>
      </dgm:extLst>
    </dgm:pt>
    <dgm:pt modelId="{5B782D89-6ADB-4433-950B-E36804AA128D}" type="pres">
      <dgm:prSet presAssocID="{83EA3110-3AF8-4152-A94A-01887FA11AB5}" presName="spaceRect" presStyleCnt="0"/>
      <dgm:spPr/>
    </dgm:pt>
    <dgm:pt modelId="{12331EFA-A993-4C64-B298-4C2AF948209A}" type="pres">
      <dgm:prSet presAssocID="{83EA3110-3AF8-4152-A94A-01887FA11AB5}" presName="textRect" presStyleLbl="revTx" presStyleIdx="1" presStyleCnt="4">
        <dgm:presLayoutVars>
          <dgm:chMax val="1"/>
          <dgm:chPref val="1"/>
        </dgm:presLayoutVars>
      </dgm:prSet>
      <dgm:spPr/>
    </dgm:pt>
    <dgm:pt modelId="{34E4B233-60AF-4739-A251-2D482C66196E}" type="pres">
      <dgm:prSet presAssocID="{B70AA73D-550C-4BBD-A954-06973FFF066E}" presName="sibTrans" presStyleCnt="0"/>
      <dgm:spPr/>
    </dgm:pt>
    <dgm:pt modelId="{1E5F3EE2-8981-422E-B178-A765108F6E8A}" type="pres">
      <dgm:prSet presAssocID="{8909A2FF-93B9-4C35-9AEE-79FA9C0DBCC7}" presName="compNode" presStyleCnt="0"/>
      <dgm:spPr/>
    </dgm:pt>
    <dgm:pt modelId="{6D163FF6-1DAC-40D8-B93E-E9AC3B606D76}" type="pres">
      <dgm:prSet presAssocID="{8909A2FF-93B9-4C35-9AEE-79FA9C0DBCC7}"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peaker Phone"/>
        </a:ext>
      </dgm:extLst>
    </dgm:pt>
    <dgm:pt modelId="{5984C170-1F50-4317-B717-333ECB0C6AA2}" type="pres">
      <dgm:prSet presAssocID="{8909A2FF-93B9-4C35-9AEE-79FA9C0DBCC7}" presName="spaceRect" presStyleCnt="0"/>
      <dgm:spPr/>
    </dgm:pt>
    <dgm:pt modelId="{F52689F8-4652-4F55-B595-AE2C8970DCE6}" type="pres">
      <dgm:prSet presAssocID="{8909A2FF-93B9-4C35-9AEE-79FA9C0DBCC7}" presName="textRect" presStyleLbl="revTx" presStyleIdx="2" presStyleCnt="4">
        <dgm:presLayoutVars>
          <dgm:chMax val="1"/>
          <dgm:chPref val="1"/>
        </dgm:presLayoutVars>
      </dgm:prSet>
      <dgm:spPr/>
    </dgm:pt>
    <dgm:pt modelId="{AE60736B-26BE-444A-8728-BC094EC0BC90}" type="pres">
      <dgm:prSet presAssocID="{BA3CA79D-D435-473D-B582-8E6A46EE4A1C}" presName="sibTrans" presStyleCnt="0"/>
      <dgm:spPr/>
    </dgm:pt>
    <dgm:pt modelId="{8F9AC196-B5EA-4D4D-82B0-9738CF6BD4C9}" type="pres">
      <dgm:prSet presAssocID="{03260988-9D41-4F2C-A57E-EC835F44FD99}" presName="compNode" presStyleCnt="0"/>
      <dgm:spPr/>
    </dgm:pt>
    <dgm:pt modelId="{6B69221E-7293-42C6-A497-FB5702BB170E}" type="pres">
      <dgm:prSet presAssocID="{03260988-9D41-4F2C-A57E-EC835F44FD99}"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Marker"/>
        </a:ext>
      </dgm:extLst>
    </dgm:pt>
    <dgm:pt modelId="{D321036B-6850-4878-B36D-2C381EC12C04}" type="pres">
      <dgm:prSet presAssocID="{03260988-9D41-4F2C-A57E-EC835F44FD99}" presName="spaceRect" presStyleCnt="0"/>
      <dgm:spPr/>
    </dgm:pt>
    <dgm:pt modelId="{36B2CA8A-013C-4FF5-93AB-FC1623CD5479}" type="pres">
      <dgm:prSet presAssocID="{03260988-9D41-4F2C-A57E-EC835F44FD99}" presName="textRect" presStyleLbl="revTx" presStyleIdx="3" presStyleCnt="4">
        <dgm:presLayoutVars>
          <dgm:chMax val="1"/>
          <dgm:chPref val="1"/>
        </dgm:presLayoutVars>
      </dgm:prSet>
      <dgm:spPr/>
    </dgm:pt>
  </dgm:ptLst>
  <dgm:cxnLst>
    <dgm:cxn modelId="{1173EA05-5763-4E1F-BE58-D4B4EE22AC0D}" type="presOf" srcId="{5ACD3C5F-9FB4-45DD-B605-5DFE1C77EE3B}" destId="{20B17280-0217-4E33-B4A2-0DECA108EB17}" srcOrd="0" destOrd="0" presId="urn:microsoft.com/office/officeart/2018/2/layout/IconLabelList"/>
    <dgm:cxn modelId="{80566E0A-6446-4605-850C-C86DADCA0487}" type="presOf" srcId="{83EA3110-3AF8-4152-A94A-01887FA11AB5}" destId="{12331EFA-A993-4C64-B298-4C2AF948209A}" srcOrd="0" destOrd="0" presId="urn:microsoft.com/office/officeart/2018/2/layout/IconLabelList"/>
    <dgm:cxn modelId="{1FF3FA0A-3156-4DAB-BEB9-AE1C892D2FED}" type="presOf" srcId="{03260988-9D41-4F2C-A57E-EC835F44FD99}" destId="{36B2CA8A-013C-4FF5-93AB-FC1623CD5479}" srcOrd="0" destOrd="0" presId="urn:microsoft.com/office/officeart/2018/2/layout/IconLabelList"/>
    <dgm:cxn modelId="{3BC5302B-7925-4AB8-B312-B852E55BF655}" srcId="{CFD84086-09F3-49D1-8BDD-ED083A56FE79}" destId="{5ACD3C5F-9FB4-45DD-B605-5DFE1C77EE3B}" srcOrd="0" destOrd="0" parTransId="{5A98EE03-9418-4B59-8F21-BEB0723B3E37}" sibTransId="{21510D47-1A5F-4297-9FBE-9B87128C8CEC}"/>
    <dgm:cxn modelId="{3F95F454-3746-4E2E-9863-F85B7CD0C22A}" srcId="{CFD84086-09F3-49D1-8BDD-ED083A56FE79}" destId="{03260988-9D41-4F2C-A57E-EC835F44FD99}" srcOrd="3" destOrd="0" parTransId="{0F811F2C-44F2-4CE1-A4B9-7510641B3E57}" sibTransId="{4C42BFCD-C2FE-45AC-A29A-E529CE1BAD7B}"/>
    <dgm:cxn modelId="{7CEC75AB-EF5F-4BC6-8C3B-4CC0D93238A1}" type="presOf" srcId="{CFD84086-09F3-49D1-8BDD-ED083A56FE79}" destId="{3B5971B9-A5C5-4E86-9C9A-9DBAD35EF256}" srcOrd="0" destOrd="0" presId="urn:microsoft.com/office/officeart/2018/2/layout/IconLabelList"/>
    <dgm:cxn modelId="{4A624DD0-B887-44A8-8AE3-13BF1B872A61}" type="presOf" srcId="{8909A2FF-93B9-4C35-9AEE-79FA9C0DBCC7}" destId="{F52689F8-4652-4F55-B595-AE2C8970DCE6}" srcOrd="0" destOrd="0" presId="urn:microsoft.com/office/officeart/2018/2/layout/IconLabelList"/>
    <dgm:cxn modelId="{5CDACFD1-1A32-4177-B293-6435535DFCC6}" srcId="{CFD84086-09F3-49D1-8BDD-ED083A56FE79}" destId="{83EA3110-3AF8-4152-A94A-01887FA11AB5}" srcOrd="1" destOrd="0" parTransId="{B03BBFC5-2801-4343-AE3D-0E5A9971BC9A}" sibTransId="{B70AA73D-550C-4BBD-A954-06973FFF066E}"/>
    <dgm:cxn modelId="{866B58E1-7727-41A2-B942-809480B68CF9}" srcId="{CFD84086-09F3-49D1-8BDD-ED083A56FE79}" destId="{8909A2FF-93B9-4C35-9AEE-79FA9C0DBCC7}" srcOrd="2" destOrd="0" parTransId="{6F2C7313-9C60-41C9-A061-F97CFF0985AD}" sibTransId="{BA3CA79D-D435-473D-B582-8E6A46EE4A1C}"/>
    <dgm:cxn modelId="{EF702533-7A31-4750-A9EA-773755B2BD78}" type="presParOf" srcId="{3B5971B9-A5C5-4E86-9C9A-9DBAD35EF256}" destId="{58A60D72-A84C-47A0-A1E2-8C898136922B}" srcOrd="0" destOrd="0" presId="urn:microsoft.com/office/officeart/2018/2/layout/IconLabelList"/>
    <dgm:cxn modelId="{5B51973F-689F-4D9E-BC02-1C81F44E2BB4}" type="presParOf" srcId="{58A60D72-A84C-47A0-A1E2-8C898136922B}" destId="{79F85178-DE03-405C-8C40-EF59E4AA2FF6}" srcOrd="0" destOrd="0" presId="urn:microsoft.com/office/officeart/2018/2/layout/IconLabelList"/>
    <dgm:cxn modelId="{DEBA62DC-24BB-4DA6-B933-E8D3BB5377C8}" type="presParOf" srcId="{58A60D72-A84C-47A0-A1E2-8C898136922B}" destId="{5AC56697-947E-4826-AE8C-4527D05601EF}" srcOrd="1" destOrd="0" presId="urn:microsoft.com/office/officeart/2018/2/layout/IconLabelList"/>
    <dgm:cxn modelId="{E60CB1A4-1E9E-4AFB-947F-41C0BEB68B11}" type="presParOf" srcId="{58A60D72-A84C-47A0-A1E2-8C898136922B}" destId="{20B17280-0217-4E33-B4A2-0DECA108EB17}" srcOrd="2" destOrd="0" presId="urn:microsoft.com/office/officeart/2018/2/layout/IconLabelList"/>
    <dgm:cxn modelId="{01BB5EC5-DB58-46D2-9C85-F7BD8745071F}" type="presParOf" srcId="{3B5971B9-A5C5-4E86-9C9A-9DBAD35EF256}" destId="{516AB352-D446-430F-9084-4BEA6F262217}" srcOrd="1" destOrd="0" presId="urn:microsoft.com/office/officeart/2018/2/layout/IconLabelList"/>
    <dgm:cxn modelId="{65373675-48B9-40CF-B470-0DCB1E45EAE8}" type="presParOf" srcId="{3B5971B9-A5C5-4E86-9C9A-9DBAD35EF256}" destId="{1FB93AE1-3CEC-4731-8CB1-59B0549818C5}" srcOrd="2" destOrd="0" presId="urn:microsoft.com/office/officeart/2018/2/layout/IconLabelList"/>
    <dgm:cxn modelId="{1EB45FA6-548C-4947-9D40-2EB02EEADBE1}" type="presParOf" srcId="{1FB93AE1-3CEC-4731-8CB1-59B0549818C5}" destId="{8BD73859-3413-4461-8269-874EBB3FB033}" srcOrd="0" destOrd="0" presId="urn:microsoft.com/office/officeart/2018/2/layout/IconLabelList"/>
    <dgm:cxn modelId="{EA8D0418-9085-4D0C-9B44-AB0BB73FE2B9}" type="presParOf" srcId="{1FB93AE1-3CEC-4731-8CB1-59B0549818C5}" destId="{5B782D89-6ADB-4433-950B-E36804AA128D}" srcOrd="1" destOrd="0" presId="urn:microsoft.com/office/officeart/2018/2/layout/IconLabelList"/>
    <dgm:cxn modelId="{3AAFBDE6-DB66-4B04-A068-7474B7CD2D38}" type="presParOf" srcId="{1FB93AE1-3CEC-4731-8CB1-59B0549818C5}" destId="{12331EFA-A993-4C64-B298-4C2AF948209A}" srcOrd="2" destOrd="0" presId="urn:microsoft.com/office/officeart/2018/2/layout/IconLabelList"/>
    <dgm:cxn modelId="{ECE78729-8778-46E1-AE21-F33A0AD91209}" type="presParOf" srcId="{3B5971B9-A5C5-4E86-9C9A-9DBAD35EF256}" destId="{34E4B233-60AF-4739-A251-2D482C66196E}" srcOrd="3" destOrd="0" presId="urn:microsoft.com/office/officeart/2018/2/layout/IconLabelList"/>
    <dgm:cxn modelId="{9F103450-6CB2-4571-9DBE-019249E7C391}" type="presParOf" srcId="{3B5971B9-A5C5-4E86-9C9A-9DBAD35EF256}" destId="{1E5F3EE2-8981-422E-B178-A765108F6E8A}" srcOrd="4" destOrd="0" presId="urn:microsoft.com/office/officeart/2018/2/layout/IconLabelList"/>
    <dgm:cxn modelId="{AA3940B2-0359-4096-AB02-4096C3F09372}" type="presParOf" srcId="{1E5F3EE2-8981-422E-B178-A765108F6E8A}" destId="{6D163FF6-1DAC-40D8-B93E-E9AC3B606D76}" srcOrd="0" destOrd="0" presId="urn:microsoft.com/office/officeart/2018/2/layout/IconLabelList"/>
    <dgm:cxn modelId="{FE7E8D18-526B-41F2-9BD1-288F45CE169B}" type="presParOf" srcId="{1E5F3EE2-8981-422E-B178-A765108F6E8A}" destId="{5984C170-1F50-4317-B717-333ECB0C6AA2}" srcOrd="1" destOrd="0" presId="urn:microsoft.com/office/officeart/2018/2/layout/IconLabelList"/>
    <dgm:cxn modelId="{4AC60ADF-E332-4414-A578-D05AD30BB70F}" type="presParOf" srcId="{1E5F3EE2-8981-422E-B178-A765108F6E8A}" destId="{F52689F8-4652-4F55-B595-AE2C8970DCE6}" srcOrd="2" destOrd="0" presId="urn:microsoft.com/office/officeart/2018/2/layout/IconLabelList"/>
    <dgm:cxn modelId="{BB2181C6-007A-4A9E-A5FD-BABCDAE0D749}" type="presParOf" srcId="{3B5971B9-A5C5-4E86-9C9A-9DBAD35EF256}" destId="{AE60736B-26BE-444A-8728-BC094EC0BC90}" srcOrd="5" destOrd="0" presId="urn:microsoft.com/office/officeart/2018/2/layout/IconLabelList"/>
    <dgm:cxn modelId="{EFB0199F-A70B-429D-85CA-0B1078FE12D2}" type="presParOf" srcId="{3B5971B9-A5C5-4E86-9C9A-9DBAD35EF256}" destId="{8F9AC196-B5EA-4D4D-82B0-9738CF6BD4C9}" srcOrd="6" destOrd="0" presId="urn:microsoft.com/office/officeart/2018/2/layout/IconLabelList"/>
    <dgm:cxn modelId="{56BA6EDA-9A5E-496A-A28A-1AED7132CB10}" type="presParOf" srcId="{8F9AC196-B5EA-4D4D-82B0-9738CF6BD4C9}" destId="{6B69221E-7293-42C6-A497-FB5702BB170E}" srcOrd="0" destOrd="0" presId="urn:microsoft.com/office/officeart/2018/2/layout/IconLabelList"/>
    <dgm:cxn modelId="{060C6CDD-5070-4911-98D3-DB41BE2DE302}" type="presParOf" srcId="{8F9AC196-B5EA-4D4D-82B0-9738CF6BD4C9}" destId="{D321036B-6850-4878-B36D-2C381EC12C04}" srcOrd="1" destOrd="0" presId="urn:microsoft.com/office/officeart/2018/2/layout/IconLabelList"/>
    <dgm:cxn modelId="{DB91AAA0-C5BA-4A80-B476-F940F8A0905E}" type="presParOf" srcId="{8F9AC196-B5EA-4D4D-82B0-9738CF6BD4C9}" destId="{36B2CA8A-013C-4FF5-93AB-FC1623CD547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2F7349-8EAA-4A15-A814-188D316E070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6E3C2C48-68AA-425C-9FFF-03163F48CE1B}">
      <dgm:prSet phldrT="[Text]"/>
      <dgm:spPr/>
      <dgm:t>
        <a:bodyPr/>
        <a:lstStyle/>
        <a:p>
          <a:r>
            <a:rPr lang="en-GB" dirty="0"/>
            <a:t>Engage</a:t>
          </a:r>
        </a:p>
      </dgm:t>
    </dgm:pt>
    <dgm:pt modelId="{BF389DA5-98AF-4ABD-9C1E-00896902C781}" type="parTrans" cxnId="{A3AEE417-3DDC-432D-8667-6E3E7ADAF922}">
      <dgm:prSet/>
      <dgm:spPr/>
      <dgm:t>
        <a:bodyPr/>
        <a:lstStyle/>
        <a:p>
          <a:endParaRPr lang="en-GB"/>
        </a:p>
      </dgm:t>
    </dgm:pt>
    <dgm:pt modelId="{95157335-60F4-4A04-AE38-E232F1241618}" type="sibTrans" cxnId="{A3AEE417-3DDC-432D-8667-6E3E7ADAF922}">
      <dgm:prSet/>
      <dgm:spPr/>
      <dgm:t>
        <a:bodyPr/>
        <a:lstStyle/>
        <a:p>
          <a:endParaRPr lang="en-GB"/>
        </a:p>
      </dgm:t>
    </dgm:pt>
    <dgm:pt modelId="{55B16E0F-F0CC-4133-BDB6-BD228F71654D}">
      <dgm:prSet phldrT="[Text]"/>
      <dgm:spPr/>
      <dgm:t>
        <a:bodyPr/>
        <a:lstStyle/>
        <a:p>
          <a:r>
            <a:rPr lang="en-GB" dirty="0"/>
            <a:t>Negotiate </a:t>
          </a:r>
        </a:p>
      </dgm:t>
    </dgm:pt>
    <dgm:pt modelId="{BB7F62E8-42E1-4474-B2CA-A2039C21DDF5}" type="parTrans" cxnId="{ED7D04C6-AFC9-47DC-9D0C-38E76CD91C6F}">
      <dgm:prSet/>
      <dgm:spPr/>
      <dgm:t>
        <a:bodyPr/>
        <a:lstStyle/>
        <a:p>
          <a:endParaRPr lang="en-GB"/>
        </a:p>
      </dgm:t>
    </dgm:pt>
    <dgm:pt modelId="{F318028B-20CD-41A9-814D-08DDED2DDE73}" type="sibTrans" cxnId="{ED7D04C6-AFC9-47DC-9D0C-38E76CD91C6F}">
      <dgm:prSet/>
      <dgm:spPr/>
      <dgm:t>
        <a:bodyPr/>
        <a:lstStyle/>
        <a:p>
          <a:endParaRPr lang="en-GB"/>
        </a:p>
      </dgm:t>
    </dgm:pt>
    <dgm:pt modelId="{4D5BC20F-B571-4F1C-856C-365C48E1838C}">
      <dgm:prSet phldrT="[Text]"/>
      <dgm:spPr/>
      <dgm:t>
        <a:bodyPr/>
        <a:lstStyle/>
        <a:p>
          <a:r>
            <a:rPr lang="en-GB" dirty="0"/>
            <a:t>Enable</a:t>
          </a:r>
        </a:p>
      </dgm:t>
    </dgm:pt>
    <dgm:pt modelId="{1C07CBCF-2D9E-459F-B041-3EFC80169A8A}" type="parTrans" cxnId="{25E01015-E4BE-4567-A988-588FC2A64551}">
      <dgm:prSet/>
      <dgm:spPr/>
      <dgm:t>
        <a:bodyPr/>
        <a:lstStyle/>
        <a:p>
          <a:endParaRPr lang="en-GB"/>
        </a:p>
      </dgm:t>
    </dgm:pt>
    <dgm:pt modelId="{CDCA09C9-B5B2-486A-A7A7-4EE360856E5E}" type="sibTrans" cxnId="{25E01015-E4BE-4567-A988-588FC2A64551}">
      <dgm:prSet/>
      <dgm:spPr/>
      <dgm:t>
        <a:bodyPr/>
        <a:lstStyle/>
        <a:p>
          <a:endParaRPr lang="en-GB"/>
        </a:p>
      </dgm:t>
    </dgm:pt>
    <dgm:pt modelId="{C636ADBD-999C-4F9C-8AF3-57C74FF8AAB9}">
      <dgm:prSet phldrT="[Text]"/>
      <dgm:spPr/>
      <dgm:t>
        <a:bodyPr/>
        <a:lstStyle/>
        <a:p>
          <a:r>
            <a:rPr lang="en-GB" dirty="0"/>
            <a:t>Endings</a:t>
          </a:r>
        </a:p>
      </dgm:t>
    </dgm:pt>
    <dgm:pt modelId="{11FE89BD-6DB0-454F-BBCB-71F1738028DE}" type="parTrans" cxnId="{26056D51-F73A-40A8-A932-CA185B795DB0}">
      <dgm:prSet/>
      <dgm:spPr/>
      <dgm:t>
        <a:bodyPr/>
        <a:lstStyle/>
        <a:p>
          <a:endParaRPr lang="en-GB"/>
        </a:p>
      </dgm:t>
    </dgm:pt>
    <dgm:pt modelId="{5087D552-5613-4E68-B651-308DA0989CAE}" type="sibTrans" cxnId="{26056D51-F73A-40A8-A932-CA185B795DB0}">
      <dgm:prSet/>
      <dgm:spPr/>
      <dgm:t>
        <a:bodyPr/>
        <a:lstStyle/>
        <a:p>
          <a:endParaRPr lang="en-GB"/>
        </a:p>
      </dgm:t>
    </dgm:pt>
    <dgm:pt modelId="{F06BFF41-7443-452B-A8F8-96E5440C1E0F}" type="pres">
      <dgm:prSet presAssocID="{772F7349-8EAA-4A15-A814-188D316E070F}" presName="cycle" presStyleCnt="0">
        <dgm:presLayoutVars>
          <dgm:dir/>
          <dgm:resizeHandles val="exact"/>
        </dgm:presLayoutVars>
      </dgm:prSet>
      <dgm:spPr/>
    </dgm:pt>
    <dgm:pt modelId="{B80B4C01-E32F-4FF0-B4DE-2B3F11A3D778}" type="pres">
      <dgm:prSet presAssocID="{6E3C2C48-68AA-425C-9FFF-03163F48CE1B}" presName="node" presStyleLbl="node1" presStyleIdx="0" presStyleCnt="4">
        <dgm:presLayoutVars>
          <dgm:bulletEnabled val="1"/>
        </dgm:presLayoutVars>
      </dgm:prSet>
      <dgm:spPr/>
    </dgm:pt>
    <dgm:pt modelId="{B98FB1EE-9607-46ED-9960-632DD4F1B0E1}" type="pres">
      <dgm:prSet presAssocID="{6E3C2C48-68AA-425C-9FFF-03163F48CE1B}" presName="spNode" presStyleCnt="0"/>
      <dgm:spPr/>
    </dgm:pt>
    <dgm:pt modelId="{2925B7FF-403B-4156-A4C1-AF182E7C8C78}" type="pres">
      <dgm:prSet presAssocID="{95157335-60F4-4A04-AE38-E232F1241618}" presName="sibTrans" presStyleLbl="sibTrans1D1" presStyleIdx="0" presStyleCnt="4"/>
      <dgm:spPr/>
    </dgm:pt>
    <dgm:pt modelId="{6E73213A-B6FA-4833-9055-FDBE7D2F237B}" type="pres">
      <dgm:prSet presAssocID="{55B16E0F-F0CC-4133-BDB6-BD228F71654D}" presName="node" presStyleLbl="node1" presStyleIdx="1" presStyleCnt="4">
        <dgm:presLayoutVars>
          <dgm:bulletEnabled val="1"/>
        </dgm:presLayoutVars>
      </dgm:prSet>
      <dgm:spPr/>
    </dgm:pt>
    <dgm:pt modelId="{F38A714D-5AE2-4DE2-AAD2-C02E8AD949C4}" type="pres">
      <dgm:prSet presAssocID="{55B16E0F-F0CC-4133-BDB6-BD228F71654D}" presName="spNode" presStyleCnt="0"/>
      <dgm:spPr/>
    </dgm:pt>
    <dgm:pt modelId="{AE22190C-9051-43EB-B1D9-783F04226054}" type="pres">
      <dgm:prSet presAssocID="{F318028B-20CD-41A9-814D-08DDED2DDE73}" presName="sibTrans" presStyleLbl="sibTrans1D1" presStyleIdx="1" presStyleCnt="4"/>
      <dgm:spPr/>
    </dgm:pt>
    <dgm:pt modelId="{EAEB9CD0-F846-4D07-84DF-D397EA62B29B}" type="pres">
      <dgm:prSet presAssocID="{4D5BC20F-B571-4F1C-856C-365C48E1838C}" presName="node" presStyleLbl="node1" presStyleIdx="2" presStyleCnt="4">
        <dgm:presLayoutVars>
          <dgm:bulletEnabled val="1"/>
        </dgm:presLayoutVars>
      </dgm:prSet>
      <dgm:spPr/>
    </dgm:pt>
    <dgm:pt modelId="{9439804C-ADC2-43E2-8A73-AD282CE1D293}" type="pres">
      <dgm:prSet presAssocID="{4D5BC20F-B571-4F1C-856C-365C48E1838C}" presName="spNode" presStyleCnt="0"/>
      <dgm:spPr/>
    </dgm:pt>
    <dgm:pt modelId="{76350F0C-4B7B-4A73-B54A-B24DBF79AAF4}" type="pres">
      <dgm:prSet presAssocID="{CDCA09C9-B5B2-486A-A7A7-4EE360856E5E}" presName="sibTrans" presStyleLbl="sibTrans1D1" presStyleIdx="2" presStyleCnt="4"/>
      <dgm:spPr/>
    </dgm:pt>
    <dgm:pt modelId="{B204484D-556B-4E63-993B-E19D43A8D6B2}" type="pres">
      <dgm:prSet presAssocID="{C636ADBD-999C-4F9C-8AF3-57C74FF8AAB9}" presName="node" presStyleLbl="node1" presStyleIdx="3" presStyleCnt="4">
        <dgm:presLayoutVars>
          <dgm:bulletEnabled val="1"/>
        </dgm:presLayoutVars>
      </dgm:prSet>
      <dgm:spPr/>
    </dgm:pt>
    <dgm:pt modelId="{B61A1519-F100-4315-986A-A78B9598F93D}" type="pres">
      <dgm:prSet presAssocID="{C636ADBD-999C-4F9C-8AF3-57C74FF8AAB9}" presName="spNode" presStyleCnt="0"/>
      <dgm:spPr/>
    </dgm:pt>
    <dgm:pt modelId="{BA57A9BC-5137-4EC9-B53A-906AD1B61A2C}" type="pres">
      <dgm:prSet presAssocID="{5087D552-5613-4E68-B651-308DA0989CAE}" presName="sibTrans" presStyleLbl="sibTrans1D1" presStyleIdx="3" presStyleCnt="4"/>
      <dgm:spPr/>
    </dgm:pt>
  </dgm:ptLst>
  <dgm:cxnLst>
    <dgm:cxn modelId="{40A0CB12-B854-414B-A918-98E80E0B794E}" type="presOf" srcId="{C636ADBD-999C-4F9C-8AF3-57C74FF8AAB9}" destId="{B204484D-556B-4E63-993B-E19D43A8D6B2}" srcOrd="0" destOrd="0" presId="urn:microsoft.com/office/officeart/2005/8/layout/cycle6"/>
    <dgm:cxn modelId="{25E01015-E4BE-4567-A988-588FC2A64551}" srcId="{772F7349-8EAA-4A15-A814-188D316E070F}" destId="{4D5BC20F-B571-4F1C-856C-365C48E1838C}" srcOrd="2" destOrd="0" parTransId="{1C07CBCF-2D9E-459F-B041-3EFC80169A8A}" sibTransId="{CDCA09C9-B5B2-486A-A7A7-4EE360856E5E}"/>
    <dgm:cxn modelId="{A3AEE417-3DDC-432D-8667-6E3E7ADAF922}" srcId="{772F7349-8EAA-4A15-A814-188D316E070F}" destId="{6E3C2C48-68AA-425C-9FFF-03163F48CE1B}" srcOrd="0" destOrd="0" parTransId="{BF389DA5-98AF-4ABD-9C1E-00896902C781}" sibTransId="{95157335-60F4-4A04-AE38-E232F1241618}"/>
    <dgm:cxn modelId="{2820CA1A-0683-409D-90DA-6B5BDA87A4C1}" type="presOf" srcId="{772F7349-8EAA-4A15-A814-188D316E070F}" destId="{F06BFF41-7443-452B-A8F8-96E5440C1E0F}" srcOrd="0" destOrd="0" presId="urn:microsoft.com/office/officeart/2005/8/layout/cycle6"/>
    <dgm:cxn modelId="{E8699E3A-E38A-445C-8CF0-07C3FC4B9E44}" type="presOf" srcId="{5087D552-5613-4E68-B651-308DA0989CAE}" destId="{BA57A9BC-5137-4EC9-B53A-906AD1B61A2C}" srcOrd="0" destOrd="0" presId="urn:microsoft.com/office/officeart/2005/8/layout/cycle6"/>
    <dgm:cxn modelId="{2009A044-25A3-491D-B1BD-AAC6C567860F}" type="presOf" srcId="{55B16E0F-F0CC-4133-BDB6-BD228F71654D}" destId="{6E73213A-B6FA-4833-9055-FDBE7D2F237B}" srcOrd="0" destOrd="0" presId="urn:microsoft.com/office/officeart/2005/8/layout/cycle6"/>
    <dgm:cxn modelId="{26056D51-F73A-40A8-A932-CA185B795DB0}" srcId="{772F7349-8EAA-4A15-A814-188D316E070F}" destId="{C636ADBD-999C-4F9C-8AF3-57C74FF8AAB9}" srcOrd="3" destOrd="0" parTransId="{11FE89BD-6DB0-454F-BBCB-71F1738028DE}" sibTransId="{5087D552-5613-4E68-B651-308DA0989CAE}"/>
    <dgm:cxn modelId="{9F4D7158-C4F8-4EA4-8CB0-07F2538505A0}" type="presOf" srcId="{F318028B-20CD-41A9-814D-08DDED2DDE73}" destId="{AE22190C-9051-43EB-B1D9-783F04226054}" srcOrd="0" destOrd="0" presId="urn:microsoft.com/office/officeart/2005/8/layout/cycle6"/>
    <dgm:cxn modelId="{4E10EFA0-9238-497C-ACAF-65475E7A1541}" type="presOf" srcId="{4D5BC20F-B571-4F1C-856C-365C48E1838C}" destId="{EAEB9CD0-F846-4D07-84DF-D397EA62B29B}" srcOrd="0" destOrd="0" presId="urn:microsoft.com/office/officeart/2005/8/layout/cycle6"/>
    <dgm:cxn modelId="{7F78F1B0-6F12-4F38-9E6C-8FBDE38B579D}" type="presOf" srcId="{CDCA09C9-B5B2-486A-A7A7-4EE360856E5E}" destId="{76350F0C-4B7B-4A73-B54A-B24DBF79AAF4}" srcOrd="0" destOrd="0" presId="urn:microsoft.com/office/officeart/2005/8/layout/cycle6"/>
    <dgm:cxn modelId="{04EFFDB5-7161-45E7-9902-D2782C587266}" type="presOf" srcId="{95157335-60F4-4A04-AE38-E232F1241618}" destId="{2925B7FF-403B-4156-A4C1-AF182E7C8C78}" srcOrd="0" destOrd="0" presId="urn:microsoft.com/office/officeart/2005/8/layout/cycle6"/>
    <dgm:cxn modelId="{C17BAABA-EE63-425D-AF3B-3BAA70DF5D69}" type="presOf" srcId="{6E3C2C48-68AA-425C-9FFF-03163F48CE1B}" destId="{B80B4C01-E32F-4FF0-B4DE-2B3F11A3D778}" srcOrd="0" destOrd="0" presId="urn:microsoft.com/office/officeart/2005/8/layout/cycle6"/>
    <dgm:cxn modelId="{ED7D04C6-AFC9-47DC-9D0C-38E76CD91C6F}" srcId="{772F7349-8EAA-4A15-A814-188D316E070F}" destId="{55B16E0F-F0CC-4133-BDB6-BD228F71654D}" srcOrd="1" destOrd="0" parTransId="{BB7F62E8-42E1-4474-B2CA-A2039C21DDF5}" sibTransId="{F318028B-20CD-41A9-814D-08DDED2DDE73}"/>
    <dgm:cxn modelId="{5626248C-5125-4458-B173-A2D5D027249C}" type="presParOf" srcId="{F06BFF41-7443-452B-A8F8-96E5440C1E0F}" destId="{B80B4C01-E32F-4FF0-B4DE-2B3F11A3D778}" srcOrd="0" destOrd="0" presId="urn:microsoft.com/office/officeart/2005/8/layout/cycle6"/>
    <dgm:cxn modelId="{BF402623-2DDC-4FE1-91AD-F90DB400E74E}" type="presParOf" srcId="{F06BFF41-7443-452B-A8F8-96E5440C1E0F}" destId="{B98FB1EE-9607-46ED-9960-632DD4F1B0E1}" srcOrd="1" destOrd="0" presId="urn:microsoft.com/office/officeart/2005/8/layout/cycle6"/>
    <dgm:cxn modelId="{9FE36504-4BEE-4C4D-BE86-75D279611707}" type="presParOf" srcId="{F06BFF41-7443-452B-A8F8-96E5440C1E0F}" destId="{2925B7FF-403B-4156-A4C1-AF182E7C8C78}" srcOrd="2" destOrd="0" presId="urn:microsoft.com/office/officeart/2005/8/layout/cycle6"/>
    <dgm:cxn modelId="{9C5CB57D-3DC3-4EE9-8178-9C71061A822D}" type="presParOf" srcId="{F06BFF41-7443-452B-A8F8-96E5440C1E0F}" destId="{6E73213A-B6FA-4833-9055-FDBE7D2F237B}" srcOrd="3" destOrd="0" presId="urn:microsoft.com/office/officeart/2005/8/layout/cycle6"/>
    <dgm:cxn modelId="{3AC80560-637F-4EC2-9C33-C6A1559EEE5F}" type="presParOf" srcId="{F06BFF41-7443-452B-A8F8-96E5440C1E0F}" destId="{F38A714D-5AE2-4DE2-AAD2-C02E8AD949C4}" srcOrd="4" destOrd="0" presId="urn:microsoft.com/office/officeart/2005/8/layout/cycle6"/>
    <dgm:cxn modelId="{5216F025-EE56-4B51-8AC0-93BB6CD887F1}" type="presParOf" srcId="{F06BFF41-7443-452B-A8F8-96E5440C1E0F}" destId="{AE22190C-9051-43EB-B1D9-783F04226054}" srcOrd="5" destOrd="0" presId="urn:microsoft.com/office/officeart/2005/8/layout/cycle6"/>
    <dgm:cxn modelId="{C640DD43-B8D8-41B6-AE1D-3D7AE54B0B9D}" type="presParOf" srcId="{F06BFF41-7443-452B-A8F8-96E5440C1E0F}" destId="{EAEB9CD0-F846-4D07-84DF-D397EA62B29B}" srcOrd="6" destOrd="0" presId="urn:microsoft.com/office/officeart/2005/8/layout/cycle6"/>
    <dgm:cxn modelId="{4D7A4FB8-64C1-44B8-9E79-343395243F86}" type="presParOf" srcId="{F06BFF41-7443-452B-A8F8-96E5440C1E0F}" destId="{9439804C-ADC2-43E2-8A73-AD282CE1D293}" srcOrd="7" destOrd="0" presId="urn:microsoft.com/office/officeart/2005/8/layout/cycle6"/>
    <dgm:cxn modelId="{CC560CC0-A1FB-462C-BE56-6FE813FB7BE1}" type="presParOf" srcId="{F06BFF41-7443-452B-A8F8-96E5440C1E0F}" destId="{76350F0C-4B7B-4A73-B54A-B24DBF79AAF4}" srcOrd="8" destOrd="0" presId="urn:microsoft.com/office/officeart/2005/8/layout/cycle6"/>
    <dgm:cxn modelId="{139BF935-BD54-4319-BCA4-991D8C0613CB}" type="presParOf" srcId="{F06BFF41-7443-452B-A8F8-96E5440C1E0F}" destId="{B204484D-556B-4E63-993B-E19D43A8D6B2}" srcOrd="9" destOrd="0" presId="urn:microsoft.com/office/officeart/2005/8/layout/cycle6"/>
    <dgm:cxn modelId="{57703871-3A13-492E-A40F-EB0D7E2DCD33}" type="presParOf" srcId="{F06BFF41-7443-452B-A8F8-96E5440C1E0F}" destId="{B61A1519-F100-4315-986A-A78B9598F93D}" srcOrd="10" destOrd="0" presId="urn:microsoft.com/office/officeart/2005/8/layout/cycle6"/>
    <dgm:cxn modelId="{265F43E4-7DD4-4211-896C-5FD8118FD7A0}" type="presParOf" srcId="{F06BFF41-7443-452B-A8F8-96E5440C1E0F}" destId="{BA57A9BC-5137-4EC9-B53A-906AD1B61A2C}"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DF33A5-0EF2-46B5-A37D-805866965A32}"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6AE161D-BE28-473F-B9D5-394E9228F886}">
      <dgm:prSet/>
      <dgm:spPr/>
      <dgm:t>
        <a:bodyPr/>
        <a:lstStyle/>
        <a:p>
          <a:pPr>
            <a:lnSpc>
              <a:spcPct val="100000"/>
            </a:lnSpc>
          </a:pPr>
          <a:r>
            <a:rPr lang="en-GB" dirty="0"/>
            <a:t>Working with young people/client who are resistance to change</a:t>
          </a:r>
          <a:endParaRPr lang="en-US" dirty="0"/>
        </a:p>
      </dgm:t>
    </dgm:pt>
    <dgm:pt modelId="{6FBC484C-AD27-4D3B-82C4-D36A123B3902}" type="parTrans" cxnId="{C3B46636-CDAD-4FA7-A4E8-E92C431360A8}">
      <dgm:prSet/>
      <dgm:spPr/>
      <dgm:t>
        <a:bodyPr/>
        <a:lstStyle/>
        <a:p>
          <a:endParaRPr lang="en-US"/>
        </a:p>
      </dgm:t>
    </dgm:pt>
    <dgm:pt modelId="{9CA3BCA0-D997-4901-8B59-9DCBF7B197CF}" type="sibTrans" cxnId="{C3B46636-CDAD-4FA7-A4E8-E92C431360A8}">
      <dgm:prSet/>
      <dgm:spPr/>
      <dgm:t>
        <a:bodyPr/>
        <a:lstStyle/>
        <a:p>
          <a:endParaRPr lang="en-US"/>
        </a:p>
      </dgm:t>
    </dgm:pt>
    <dgm:pt modelId="{FF95DEB9-D529-459F-936B-44577C0864E4}">
      <dgm:prSet/>
      <dgm:spPr/>
      <dgm:t>
        <a:bodyPr/>
        <a:lstStyle/>
        <a:p>
          <a:pPr>
            <a:lnSpc>
              <a:spcPct val="100000"/>
            </a:lnSpc>
          </a:pPr>
          <a:r>
            <a:rPr lang="en-GB" dirty="0"/>
            <a:t>What factors impact of your ability to build relationships in your work setting</a:t>
          </a:r>
          <a:endParaRPr lang="en-US" dirty="0"/>
        </a:p>
      </dgm:t>
    </dgm:pt>
    <dgm:pt modelId="{A3DFDF36-2BBC-49D3-A801-1C5E03C1AB34}" type="parTrans" cxnId="{FE4AB1CD-8A6C-4A97-AD0E-62663CF875EE}">
      <dgm:prSet/>
      <dgm:spPr/>
      <dgm:t>
        <a:bodyPr/>
        <a:lstStyle/>
        <a:p>
          <a:endParaRPr lang="en-US"/>
        </a:p>
      </dgm:t>
    </dgm:pt>
    <dgm:pt modelId="{68184624-BE67-4C8D-B0BF-94EB70F3E073}" type="sibTrans" cxnId="{FE4AB1CD-8A6C-4A97-AD0E-62663CF875EE}">
      <dgm:prSet/>
      <dgm:spPr/>
      <dgm:t>
        <a:bodyPr/>
        <a:lstStyle/>
        <a:p>
          <a:endParaRPr lang="en-US"/>
        </a:p>
      </dgm:t>
    </dgm:pt>
    <dgm:pt modelId="{DB1899DB-C7E3-498C-BEBD-B008D0581AE8}">
      <dgm:prSet/>
      <dgm:spPr/>
      <dgm:t>
        <a:bodyPr/>
        <a:lstStyle/>
        <a:p>
          <a:pPr>
            <a:lnSpc>
              <a:spcPct val="100000"/>
            </a:lnSpc>
          </a:pPr>
          <a:r>
            <a:rPr lang="en-GB"/>
            <a:t>What strengths can you build on</a:t>
          </a:r>
          <a:endParaRPr lang="en-US"/>
        </a:p>
      </dgm:t>
    </dgm:pt>
    <dgm:pt modelId="{4C1751EA-B99D-4F47-893A-1BD0F1C64772}" type="parTrans" cxnId="{3C7C4A10-0D11-431B-8F48-888704B108AD}">
      <dgm:prSet/>
      <dgm:spPr/>
      <dgm:t>
        <a:bodyPr/>
        <a:lstStyle/>
        <a:p>
          <a:endParaRPr lang="en-US"/>
        </a:p>
      </dgm:t>
    </dgm:pt>
    <dgm:pt modelId="{613FF7FF-706D-4513-B9FD-B7DCDFEFA72E}" type="sibTrans" cxnId="{3C7C4A10-0D11-431B-8F48-888704B108AD}">
      <dgm:prSet/>
      <dgm:spPr/>
      <dgm:t>
        <a:bodyPr/>
        <a:lstStyle/>
        <a:p>
          <a:endParaRPr lang="en-US"/>
        </a:p>
      </dgm:t>
    </dgm:pt>
    <dgm:pt modelId="{CE17B354-C3DB-4AF2-8F41-D35A67E85B58}" type="pres">
      <dgm:prSet presAssocID="{3EDF33A5-0EF2-46B5-A37D-805866965A32}" presName="root" presStyleCnt="0">
        <dgm:presLayoutVars>
          <dgm:dir/>
          <dgm:resizeHandles val="exact"/>
        </dgm:presLayoutVars>
      </dgm:prSet>
      <dgm:spPr/>
    </dgm:pt>
    <dgm:pt modelId="{0524CE51-484F-43C4-85B0-8C1F0A8C4415}" type="pres">
      <dgm:prSet presAssocID="{86AE161D-BE28-473F-B9D5-394E9228F886}" presName="compNode" presStyleCnt="0"/>
      <dgm:spPr/>
    </dgm:pt>
    <dgm:pt modelId="{EE4B9D82-529E-44AB-992B-8F233737FD0E}" type="pres">
      <dgm:prSet presAssocID="{86AE161D-BE28-473F-B9D5-394E9228F88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79168413-0993-4EE9-8A1E-9E34006778FA}" type="pres">
      <dgm:prSet presAssocID="{86AE161D-BE28-473F-B9D5-394E9228F886}" presName="spaceRect" presStyleCnt="0"/>
      <dgm:spPr/>
    </dgm:pt>
    <dgm:pt modelId="{CD469F26-5378-40FB-AE8B-8C061E76C058}" type="pres">
      <dgm:prSet presAssocID="{86AE161D-BE28-473F-B9D5-394E9228F886}" presName="textRect" presStyleLbl="revTx" presStyleIdx="0" presStyleCnt="3">
        <dgm:presLayoutVars>
          <dgm:chMax val="1"/>
          <dgm:chPref val="1"/>
        </dgm:presLayoutVars>
      </dgm:prSet>
      <dgm:spPr/>
    </dgm:pt>
    <dgm:pt modelId="{8429CA5F-6AE8-476A-9E75-265FFDEBC4BD}" type="pres">
      <dgm:prSet presAssocID="{9CA3BCA0-D997-4901-8B59-9DCBF7B197CF}" presName="sibTrans" presStyleCnt="0"/>
      <dgm:spPr/>
    </dgm:pt>
    <dgm:pt modelId="{2B6D481A-1DC0-42B7-AAB7-06B5F0D83B58}" type="pres">
      <dgm:prSet presAssocID="{FF95DEB9-D529-459F-936B-44577C0864E4}" presName="compNode" presStyleCnt="0"/>
      <dgm:spPr/>
    </dgm:pt>
    <dgm:pt modelId="{E955BD83-05B0-4823-8DD5-AB2B75DB9CAF}" type="pres">
      <dgm:prSet presAssocID="{FF95DEB9-D529-459F-936B-44577C0864E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675093D9-F893-4D71-AFF6-AECC474B25B9}" type="pres">
      <dgm:prSet presAssocID="{FF95DEB9-D529-459F-936B-44577C0864E4}" presName="spaceRect" presStyleCnt="0"/>
      <dgm:spPr/>
    </dgm:pt>
    <dgm:pt modelId="{0E431B36-090F-45AA-9EFC-BE72A6EE0B10}" type="pres">
      <dgm:prSet presAssocID="{FF95DEB9-D529-459F-936B-44577C0864E4}" presName="textRect" presStyleLbl="revTx" presStyleIdx="1" presStyleCnt="3">
        <dgm:presLayoutVars>
          <dgm:chMax val="1"/>
          <dgm:chPref val="1"/>
        </dgm:presLayoutVars>
      </dgm:prSet>
      <dgm:spPr/>
    </dgm:pt>
    <dgm:pt modelId="{CE527E56-4E0E-4C08-A740-7E7B968F24F9}" type="pres">
      <dgm:prSet presAssocID="{68184624-BE67-4C8D-B0BF-94EB70F3E073}" presName="sibTrans" presStyleCnt="0"/>
      <dgm:spPr/>
    </dgm:pt>
    <dgm:pt modelId="{4D0ACE11-5E8A-49F8-8BC7-0F294C780C7A}" type="pres">
      <dgm:prSet presAssocID="{DB1899DB-C7E3-498C-BEBD-B008D0581AE8}" presName="compNode" presStyleCnt="0"/>
      <dgm:spPr/>
    </dgm:pt>
    <dgm:pt modelId="{4C55AE3D-86F1-4A4D-90DC-EABBFEE554FA}" type="pres">
      <dgm:prSet presAssocID="{DB1899DB-C7E3-498C-BEBD-B008D0581AE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umbbell"/>
        </a:ext>
      </dgm:extLst>
    </dgm:pt>
    <dgm:pt modelId="{0A7C1D39-DACD-442E-8233-2941BC05721C}" type="pres">
      <dgm:prSet presAssocID="{DB1899DB-C7E3-498C-BEBD-B008D0581AE8}" presName="spaceRect" presStyleCnt="0"/>
      <dgm:spPr/>
    </dgm:pt>
    <dgm:pt modelId="{675827A5-0FB3-4EC5-8205-3B17DDF0712F}" type="pres">
      <dgm:prSet presAssocID="{DB1899DB-C7E3-498C-BEBD-B008D0581AE8}" presName="textRect" presStyleLbl="revTx" presStyleIdx="2" presStyleCnt="3">
        <dgm:presLayoutVars>
          <dgm:chMax val="1"/>
          <dgm:chPref val="1"/>
        </dgm:presLayoutVars>
      </dgm:prSet>
      <dgm:spPr/>
    </dgm:pt>
  </dgm:ptLst>
  <dgm:cxnLst>
    <dgm:cxn modelId="{3C7C4A10-0D11-431B-8F48-888704B108AD}" srcId="{3EDF33A5-0EF2-46B5-A37D-805866965A32}" destId="{DB1899DB-C7E3-498C-BEBD-B008D0581AE8}" srcOrd="2" destOrd="0" parTransId="{4C1751EA-B99D-4F47-893A-1BD0F1C64772}" sibTransId="{613FF7FF-706D-4513-B9FD-B7DCDFEFA72E}"/>
    <dgm:cxn modelId="{13B61D2E-B6DE-45CE-982C-362EC76111D7}" type="presOf" srcId="{FF95DEB9-D529-459F-936B-44577C0864E4}" destId="{0E431B36-090F-45AA-9EFC-BE72A6EE0B10}" srcOrd="0" destOrd="0" presId="urn:microsoft.com/office/officeart/2018/2/layout/IconLabelList"/>
    <dgm:cxn modelId="{CFEEF933-3356-450B-99E3-17193AB7A68C}" type="presOf" srcId="{86AE161D-BE28-473F-B9D5-394E9228F886}" destId="{CD469F26-5378-40FB-AE8B-8C061E76C058}" srcOrd="0" destOrd="0" presId="urn:microsoft.com/office/officeart/2018/2/layout/IconLabelList"/>
    <dgm:cxn modelId="{C3B46636-CDAD-4FA7-A4E8-E92C431360A8}" srcId="{3EDF33A5-0EF2-46B5-A37D-805866965A32}" destId="{86AE161D-BE28-473F-B9D5-394E9228F886}" srcOrd="0" destOrd="0" parTransId="{6FBC484C-AD27-4D3B-82C4-D36A123B3902}" sibTransId="{9CA3BCA0-D997-4901-8B59-9DCBF7B197CF}"/>
    <dgm:cxn modelId="{73FA436D-D45A-4326-AB38-57DC13659850}" type="presOf" srcId="{DB1899DB-C7E3-498C-BEBD-B008D0581AE8}" destId="{675827A5-0FB3-4EC5-8205-3B17DDF0712F}" srcOrd="0" destOrd="0" presId="urn:microsoft.com/office/officeart/2018/2/layout/IconLabelList"/>
    <dgm:cxn modelId="{94FE1657-A281-466B-9271-53CE74DC514D}" type="presOf" srcId="{3EDF33A5-0EF2-46B5-A37D-805866965A32}" destId="{CE17B354-C3DB-4AF2-8F41-D35A67E85B58}" srcOrd="0" destOrd="0" presId="urn:microsoft.com/office/officeart/2018/2/layout/IconLabelList"/>
    <dgm:cxn modelId="{FE4AB1CD-8A6C-4A97-AD0E-62663CF875EE}" srcId="{3EDF33A5-0EF2-46B5-A37D-805866965A32}" destId="{FF95DEB9-D529-459F-936B-44577C0864E4}" srcOrd="1" destOrd="0" parTransId="{A3DFDF36-2BBC-49D3-A801-1C5E03C1AB34}" sibTransId="{68184624-BE67-4C8D-B0BF-94EB70F3E073}"/>
    <dgm:cxn modelId="{C2FEDA2C-3D6E-4C84-B3D6-C8CEBF91D22E}" type="presParOf" srcId="{CE17B354-C3DB-4AF2-8F41-D35A67E85B58}" destId="{0524CE51-484F-43C4-85B0-8C1F0A8C4415}" srcOrd="0" destOrd="0" presId="urn:microsoft.com/office/officeart/2018/2/layout/IconLabelList"/>
    <dgm:cxn modelId="{25A6472F-00B9-4DAA-830B-30AA118E3E36}" type="presParOf" srcId="{0524CE51-484F-43C4-85B0-8C1F0A8C4415}" destId="{EE4B9D82-529E-44AB-992B-8F233737FD0E}" srcOrd="0" destOrd="0" presId="urn:microsoft.com/office/officeart/2018/2/layout/IconLabelList"/>
    <dgm:cxn modelId="{9009B214-34B2-4F8A-BD45-CD7BB4681A9F}" type="presParOf" srcId="{0524CE51-484F-43C4-85B0-8C1F0A8C4415}" destId="{79168413-0993-4EE9-8A1E-9E34006778FA}" srcOrd="1" destOrd="0" presId="urn:microsoft.com/office/officeart/2018/2/layout/IconLabelList"/>
    <dgm:cxn modelId="{1FFBB969-9637-4834-9D49-44A6F2733C45}" type="presParOf" srcId="{0524CE51-484F-43C4-85B0-8C1F0A8C4415}" destId="{CD469F26-5378-40FB-AE8B-8C061E76C058}" srcOrd="2" destOrd="0" presId="urn:microsoft.com/office/officeart/2018/2/layout/IconLabelList"/>
    <dgm:cxn modelId="{05FDE22F-3C9B-487F-A6E7-759995586678}" type="presParOf" srcId="{CE17B354-C3DB-4AF2-8F41-D35A67E85B58}" destId="{8429CA5F-6AE8-476A-9E75-265FFDEBC4BD}" srcOrd="1" destOrd="0" presId="urn:microsoft.com/office/officeart/2018/2/layout/IconLabelList"/>
    <dgm:cxn modelId="{773C25C7-3C3F-4AFC-AF04-B50B93642FEA}" type="presParOf" srcId="{CE17B354-C3DB-4AF2-8F41-D35A67E85B58}" destId="{2B6D481A-1DC0-42B7-AAB7-06B5F0D83B58}" srcOrd="2" destOrd="0" presId="urn:microsoft.com/office/officeart/2018/2/layout/IconLabelList"/>
    <dgm:cxn modelId="{40DE3952-AFD3-469A-B5A8-74F6E8DBFE2C}" type="presParOf" srcId="{2B6D481A-1DC0-42B7-AAB7-06B5F0D83B58}" destId="{E955BD83-05B0-4823-8DD5-AB2B75DB9CAF}" srcOrd="0" destOrd="0" presId="urn:microsoft.com/office/officeart/2018/2/layout/IconLabelList"/>
    <dgm:cxn modelId="{B2F6406A-1E56-4942-B1FB-31DB6F1CE5F9}" type="presParOf" srcId="{2B6D481A-1DC0-42B7-AAB7-06B5F0D83B58}" destId="{675093D9-F893-4D71-AFF6-AECC474B25B9}" srcOrd="1" destOrd="0" presId="urn:microsoft.com/office/officeart/2018/2/layout/IconLabelList"/>
    <dgm:cxn modelId="{23F08FFB-6FEA-4698-BD08-B757DCC54C30}" type="presParOf" srcId="{2B6D481A-1DC0-42B7-AAB7-06B5F0D83B58}" destId="{0E431B36-090F-45AA-9EFC-BE72A6EE0B10}" srcOrd="2" destOrd="0" presId="urn:microsoft.com/office/officeart/2018/2/layout/IconLabelList"/>
    <dgm:cxn modelId="{54B6B6F2-DAEE-439B-941A-E0E4F4551D21}" type="presParOf" srcId="{CE17B354-C3DB-4AF2-8F41-D35A67E85B58}" destId="{CE527E56-4E0E-4C08-A740-7E7B968F24F9}" srcOrd="3" destOrd="0" presId="urn:microsoft.com/office/officeart/2018/2/layout/IconLabelList"/>
    <dgm:cxn modelId="{79BDAA58-418B-44A2-9B10-36271663A03C}" type="presParOf" srcId="{CE17B354-C3DB-4AF2-8F41-D35A67E85B58}" destId="{4D0ACE11-5E8A-49F8-8BC7-0F294C780C7A}" srcOrd="4" destOrd="0" presId="urn:microsoft.com/office/officeart/2018/2/layout/IconLabelList"/>
    <dgm:cxn modelId="{D604DEDF-55FF-4C40-9F50-57C4ECE005BB}" type="presParOf" srcId="{4D0ACE11-5E8A-49F8-8BC7-0F294C780C7A}" destId="{4C55AE3D-86F1-4A4D-90DC-EABBFEE554FA}" srcOrd="0" destOrd="0" presId="urn:microsoft.com/office/officeart/2018/2/layout/IconLabelList"/>
    <dgm:cxn modelId="{C1060385-3502-44C0-ADE1-5D7A500FA0FF}" type="presParOf" srcId="{4D0ACE11-5E8A-49F8-8BC7-0F294C780C7A}" destId="{0A7C1D39-DACD-442E-8233-2941BC05721C}" srcOrd="1" destOrd="0" presId="urn:microsoft.com/office/officeart/2018/2/layout/IconLabelList"/>
    <dgm:cxn modelId="{73BAF2E0-6FD7-4BBF-9C71-3B6A0A2A3E17}" type="presParOf" srcId="{4D0ACE11-5E8A-49F8-8BC7-0F294C780C7A}" destId="{675827A5-0FB3-4EC5-8205-3B17DDF0712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21BEF0-FDD6-4C15-91FB-77A046269AF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0FC2A2B-25B1-4265-AF51-D08F63CF06F1}">
      <dgm:prSet/>
      <dgm:spPr/>
      <dgm:t>
        <a:bodyPr/>
        <a:lstStyle/>
        <a:p>
          <a:r>
            <a:rPr lang="en-GB"/>
            <a:t>Young person age 16</a:t>
          </a:r>
          <a:endParaRPr lang="en-US"/>
        </a:p>
      </dgm:t>
    </dgm:pt>
    <dgm:pt modelId="{C2C99710-A96D-492D-8054-1F976767B3A9}" type="parTrans" cxnId="{F41C0C47-88CC-4E08-BE52-36BB6998B179}">
      <dgm:prSet/>
      <dgm:spPr/>
      <dgm:t>
        <a:bodyPr/>
        <a:lstStyle/>
        <a:p>
          <a:endParaRPr lang="en-US"/>
        </a:p>
      </dgm:t>
    </dgm:pt>
    <dgm:pt modelId="{20D579C2-71A6-43E1-B436-8B941B1A6DA5}" type="sibTrans" cxnId="{F41C0C47-88CC-4E08-BE52-36BB6998B179}">
      <dgm:prSet/>
      <dgm:spPr/>
      <dgm:t>
        <a:bodyPr/>
        <a:lstStyle/>
        <a:p>
          <a:endParaRPr lang="en-US"/>
        </a:p>
      </dgm:t>
    </dgm:pt>
    <dgm:pt modelId="{A374BA81-E698-4BF4-9581-F1D7B8575EA7}">
      <dgm:prSet/>
      <dgm:spPr/>
      <dgm:t>
        <a:bodyPr/>
        <a:lstStyle/>
        <a:p>
          <a:r>
            <a:rPr lang="en-GB"/>
            <a:t>Known to services from a young age</a:t>
          </a:r>
          <a:endParaRPr lang="en-US"/>
        </a:p>
      </dgm:t>
    </dgm:pt>
    <dgm:pt modelId="{B87F9D00-D12E-40BB-92A1-E05B2BE16AF7}" type="parTrans" cxnId="{716DE73D-59A6-4CC5-A125-C14C8B85252B}">
      <dgm:prSet/>
      <dgm:spPr/>
      <dgm:t>
        <a:bodyPr/>
        <a:lstStyle/>
        <a:p>
          <a:endParaRPr lang="en-US"/>
        </a:p>
      </dgm:t>
    </dgm:pt>
    <dgm:pt modelId="{16A51477-43F5-4DB4-924C-AAE60DF9B69D}" type="sibTrans" cxnId="{716DE73D-59A6-4CC5-A125-C14C8B85252B}">
      <dgm:prSet/>
      <dgm:spPr/>
      <dgm:t>
        <a:bodyPr/>
        <a:lstStyle/>
        <a:p>
          <a:endParaRPr lang="en-US"/>
        </a:p>
      </dgm:t>
    </dgm:pt>
    <dgm:pt modelId="{BA2CFDF2-C22A-453F-ABFB-A22F678DDA14}">
      <dgm:prSet/>
      <dgm:spPr/>
      <dgm:t>
        <a:bodyPr/>
        <a:lstStyle/>
        <a:p>
          <a:r>
            <a:rPr lang="en-GB"/>
            <a:t>Very little parental supervision at home, father left when he was young</a:t>
          </a:r>
          <a:endParaRPr lang="en-US"/>
        </a:p>
      </dgm:t>
    </dgm:pt>
    <dgm:pt modelId="{11AE3853-4C34-47A9-8C94-AE1489E1834A}" type="parTrans" cxnId="{45C5882B-7F3C-4633-9253-34702DFADA5A}">
      <dgm:prSet/>
      <dgm:spPr/>
      <dgm:t>
        <a:bodyPr/>
        <a:lstStyle/>
        <a:p>
          <a:endParaRPr lang="en-US"/>
        </a:p>
      </dgm:t>
    </dgm:pt>
    <dgm:pt modelId="{B84A9603-A0A9-4D7F-AA91-A957CA6C34F4}" type="sibTrans" cxnId="{45C5882B-7F3C-4633-9253-34702DFADA5A}">
      <dgm:prSet/>
      <dgm:spPr/>
      <dgm:t>
        <a:bodyPr/>
        <a:lstStyle/>
        <a:p>
          <a:endParaRPr lang="en-US"/>
        </a:p>
      </dgm:t>
    </dgm:pt>
    <dgm:pt modelId="{C3BF24B4-AB98-4811-B86A-1FA6C472C80D}">
      <dgm:prSet/>
      <dgm:spPr/>
      <dgm:t>
        <a:bodyPr/>
        <a:lstStyle/>
        <a:p>
          <a:r>
            <a:rPr lang="en-GB" dirty="0"/>
            <a:t>He became a father at the age of 15</a:t>
          </a:r>
          <a:endParaRPr lang="en-US" dirty="0"/>
        </a:p>
      </dgm:t>
    </dgm:pt>
    <dgm:pt modelId="{8BFB6FAF-598E-48ED-8E79-6DC820AA913D}" type="parTrans" cxnId="{86D7BB4F-8825-4DDB-863C-0C86ECF87F08}">
      <dgm:prSet/>
      <dgm:spPr/>
      <dgm:t>
        <a:bodyPr/>
        <a:lstStyle/>
        <a:p>
          <a:endParaRPr lang="en-US"/>
        </a:p>
      </dgm:t>
    </dgm:pt>
    <dgm:pt modelId="{23155A60-E19A-4F43-B04C-54EE77D92B50}" type="sibTrans" cxnId="{86D7BB4F-8825-4DDB-863C-0C86ECF87F08}">
      <dgm:prSet/>
      <dgm:spPr/>
      <dgm:t>
        <a:bodyPr/>
        <a:lstStyle/>
        <a:p>
          <a:endParaRPr lang="en-US"/>
        </a:p>
      </dgm:t>
    </dgm:pt>
    <dgm:pt modelId="{9F3C8B7B-8883-4763-8A5B-410B969C7A58}">
      <dgm:prSet/>
      <dgm:spPr/>
      <dgm:t>
        <a:bodyPr/>
        <a:lstStyle/>
        <a:p>
          <a:r>
            <a:rPr lang="en-GB"/>
            <a:t>Early school drop out and has poor literacy</a:t>
          </a:r>
          <a:endParaRPr lang="en-US"/>
        </a:p>
      </dgm:t>
    </dgm:pt>
    <dgm:pt modelId="{AB964EE9-8B1B-4551-9ED0-40083F8EC7DE}" type="parTrans" cxnId="{BF6A7217-8301-4B89-9328-E04E07715535}">
      <dgm:prSet/>
      <dgm:spPr/>
      <dgm:t>
        <a:bodyPr/>
        <a:lstStyle/>
        <a:p>
          <a:endParaRPr lang="en-US"/>
        </a:p>
      </dgm:t>
    </dgm:pt>
    <dgm:pt modelId="{E67DA4FB-9B11-4932-A005-4AF3CA1B81D3}" type="sibTrans" cxnId="{BF6A7217-8301-4B89-9328-E04E07715535}">
      <dgm:prSet/>
      <dgm:spPr/>
      <dgm:t>
        <a:bodyPr/>
        <a:lstStyle/>
        <a:p>
          <a:endParaRPr lang="en-US"/>
        </a:p>
      </dgm:t>
    </dgm:pt>
    <dgm:pt modelId="{07DDB1ED-018F-4D49-AD93-A532F94264AC}">
      <dgm:prSet/>
      <dgm:spPr/>
      <dgm:t>
        <a:bodyPr/>
        <a:lstStyle/>
        <a:p>
          <a:r>
            <a:rPr lang="en-GB"/>
            <a:t>Drug and alcohol dependencies</a:t>
          </a:r>
          <a:endParaRPr lang="en-US"/>
        </a:p>
      </dgm:t>
    </dgm:pt>
    <dgm:pt modelId="{3B518DFC-0223-400D-9F16-42D71C8883FB}" type="parTrans" cxnId="{E5C720DE-DF9B-48C5-AAD7-1CFFCB904B5D}">
      <dgm:prSet/>
      <dgm:spPr/>
      <dgm:t>
        <a:bodyPr/>
        <a:lstStyle/>
        <a:p>
          <a:endParaRPr lang="en-US"/>
        </a:p>
      </dgm:t>
    </dgm:pt>
    <dgm:pt modelId="{B83F9119-D427-4083-9B4E-E0077669A5DA}" type="sibTrans" cxnId="{E5C720DE-DF9B-48C5-AAD7-1CFFCB904B5D}">
      <dgm:prSet/>
      <dgm:spPr/>
      <dgm:t>
        <a:bodyPr/>
        <a:lstStyle/>
        <a:p>
          <a:endParaRPr lang="en-US"/>
        </a:p>
      </dgm:t>
    </dgm:pt>
    <dgm:pt modelId="{7CA82E17-7578-4E88-B501-31D51B219353}">
      <dgm:prSet/>
      <dgm:spPr/>
      <dgm:t>
        <a:bodyPr/>
        <a:lstStyle/>
        <a:p>
          <a:r>
            <a:rPr lang="en-GB"/>
            <a:t>Mental health issues, linked with addiction and family history </a:t>
          </a:r>
          <a:endParaRPr lang="en-US"/>
        </a:p>
      </dgm:t>
    </dgm:pt>
    <dgm:pt modelId="{AF45E39D-DDF1-49D0-8326-0790F3CBAC57}" type="parTrans" cxnId="{CE28FC73-B407-49EB-8926-14340CE9097A}">
      <dgm:prSet/>
      <dgm:spPr/>
      <dgm:t>
        <a:bodyPr/>
        <a:lstStyle/>
        <a:p>
          <a:endParaRPr lang="en-US"/>
        </a:p>
      </dgm:t>
    </dgm:pt>
    <dgm:pt modelId="{2821C131-62F9-4D53-AFAE-9980BBD30B67}" type="sibTrans" cxnId="{CE28FC73-B407-49EB-8926-14340CE9097A}">
      <dgm:prSet/>
      <dgm:spPr/>
      <dgm:t>
        <a:bodyPr/>
        <a:lstStyle/>
        <a:p>
          <a:endParaRPr lang="en-US"/>
        </a:p>
      </dgm:t>
    </dgm:pt>
    <dgm:pt modelId="{2A259D25-E519-4B6F-99CE-BB7F2C3947FD}">
      <dgm:prSet/>
      <dgm:spPr/>
      <dgm:t>
        <a:bodyPr/>
        <a:lstStyle/>
        <a:p>
          <a:r>
            <a:rPr lang="en-GB" dirty="0"/>
            <a:t>Poor engagement with agencies to date!!!!</a:t>
          </a:r>
          <a:endParaRPr lang="en-US" dirty="0"/>
        </a:p>
      </dgm:t>
    </dgm:pt>
    <dgm:pt modelId="{C00C5E5E-EE8B-413A-9B78-3077BE47D62A}" type="parTrans" cxnId="{787B3647-17E2-44F8-8E39-FDD9836ED7DE}">
      <dgm:prSet/>
      <dgm:spPr/>
      <dgm:t>
        <a:bodyPr/>
        <a:lstStyle/>
        <a:p>
          <a:endParaRPr lang="en-US"/>
        </a:p>
      </dgm:t>
    </dgm:pt>
    <dgm:pt modelId="{85864152-77F7-4B38-AA23-4F5D1D0B226C}" type="sibTrans" cxnId="{787B3647-17E2-44F8-8E39-FDD9836ED7DE}">
      <dgm:prSet/>
      <dgm:spPr/>
      <dgm:t>
        <a:bodyPr/>
        <a:lstStyle/>
        <a:p>
          <a:endParaRPr lang="en-US"/>
        </a:p>
      </dgm:t>
    </dgm:pt>
    <dgm:pt modelId="{E1D9250C-4329-4D82-9F5A-F8CE77A97033}" type="pres">
      <dgm:prSet presAssocID="{F621BEF0-FDD6-4C15-91FB-77A046269AF1}" presName="linear" presStyleCnt="0">
        <dgm:presLayoutVars>
          <dgm:animLvl val="lvl"/>
          <dgm:resizeHandles val="exact"/>
        </dgm:presLayoutVars>
      </dgm:prSet>
      <dgm:spPr/>
    </dgm:pt>
    <dgm:pt modelId="{9B391194-D34A-482A-A70F-E17B90A3FA36}" type="pres">
      <dgm:prSet presAssocID="{C0FC2A2B-25B1-4265-AF51-D08F63CF06F1}" presName="parentText" presStyleLbl="node1" presStyleIdx="0" presStyleCnt="8">
        <dgm:presLayoutVars>
          <dgm:chMax val="0"/>
          <dgm:bulletEnabled val="1"/>
        </dgm:presLayoutVars>
      </dgm:prSet>
      <dgm:spPr/>
    </dgm:pt>
    <dgm:pt modelId="{50F050EA-81C4-4309-94A9-729079E485C6}" type="pres">
      <dgm:prSet presAssocID="{20D579C2-71A6-43E1-B436-8B941B1A6DA5}" presName="spacer" presStyleCnt="0"/>
      <dgm:spPr/>
    </dgm:pt>
    <dgm:pt modelId="{CD5B3F2D-15E5-48DC-9EC4-0190B4710857}" type="pres">
      <dgm:prSet presAssocID="{A374BA81-E698-4BF4-9581-F1D7B8575EA7}" presName="parentText" presStyleLbl="node1" presStyleIdx="1" presStyleCnt="8">
        <dgm:presLayoutVars>
          <dgm:chMax val="0"/>
          <dgm:bulletEnabled val="1"/>
        </dgm:presLayoutVars>
      </dgm:prSet>
      <dgm:spPr/>
    </dgm:pt>
    <dgm:pt modelId="{B27E90CE-C907-422D-A7B7-AA0453F1E48A}" type="pres">
      <dgm:prSet presAssocID="{16A51477-43F5-4DB4-924C-AAE60DF9B69D}" presName="spacer" presStyleCnt="0"/>
      <dgm:spPr/>
    </dgm:pt>
    <dgm:pt modelId="{AF48072F-828B-4333-B60D-1EDA538E2BD9}" type="pres">
      <dgm:prSet presAssocID="{BA2CFDF2-C22A-453F-ABFB-A22F678DDA14}" presName="parentText" presStyleLbl="node1" presStyleIdx="2" presStyleCnt="8">
        <dgm:presLayoutVars>
          <dgm:chMax val="0"/>
          <dgm:bulletEnabled val="1"/>
        </dgm:presLayoutVars>
      </dgm:prSet>
      <dgm:spPr/>
    </dgm:pt>
    <dgm:pt modelId="{7AA3EF82-3484-4206-8558-9809D76A064C}" type="pres">
      <dgm:prSet presAssocID="{B84A9603-A0A9-4D7F-AA91-A957CA6C34F4}" presName="spacer" presStyleCnt="0"/>
      <dgm:spPr/>
    </dgm:pt>
    <dgm:pt modelId="{D9125A27-0AFA-4507-B4CB-F50441AA7F8D}" type="pres">
      <dgm:prSet presAssocID="{C3BF24B4-AB98-4811-B86A-1FA6C472C80D}" presName="parentText" presStyleLbl="node1" presStyleIdx="3" presStyleCnt="8">
        <dgm:presLayoutVars>
          <dgm:chMax val="0"/>
          <dgm:bulletEnabled val="1"/>
        </dgm:presLayoutVars>
      </dgm:prSet>
      <dgm:spPr/>
    </dgm:pt>
    <dgm:pt modelId="{116C1CAA-4C8F-4483-B764-D16CCF0E90FB}" type="pres">
      <dgm:prSet presAssocID="{23155A60-E19A-4F43-B04C-54EE77D92B50}" presName="spacer" presStyleCnt="0"/>
      <dgm:spPr/>
    </dgm:pt>
    <dgm:pt modelId="{79085E2D-F3BC-4637-BF72-05A6F8E09D83}" type="pres">
      <dgm:prSet presAssocID="{9F3C8B7B-8883-4763-8A5B-410B969C7A58}" presName="parentText" presStyleLbl="node1" presStyleIdx="4" presStyleCnt="8">
        <dgm:presLayoutVars>
          <dgm:chMax val="0"/>
          <dgm:bulletEnabled val="1"/>
        </dgm:presLayoutVars>
      </dgm:prSet>
      <dgm:spPr/>
    </dgm:pt>
    <dgm:pt modelId="{3F3A116F-C322-4964-9361-31C037C6594E}" type="pres">
      <dgm:prSet presAssocID="{E67DA4FB-9B11-4932-A005-4AF3CA1B81D3}" presName="spacer" presStyleCnt="0"/>
      <dgm:spPr/>
    </dgm:pt>
    <dgm:pt modelId="{2E329273-1511-4FEF-A757-81692380E2FC}" type="pres">
      <dgm:prSet presAssocID="{07DDB1ED-018F-4D49-AD93-A532F94264AC}" presName="parentText" presStyleLbl="node1" presStyleIdx="5" presStyleCnt="8">
        <dgm:presLayoutVars>
          <dgm:chMax val="0"/>
          <dgm:bulletEnabled val="1"/>
        </dgm:presLayoutVars>
      </dgm:prSet>
      <dgm:spPr/>
    </dgm:pt>
    <dgm:pt modelId="{9D53DA17-CB9F-46AD-BCF6-D8B7479131A7}" type="pres">
      <dgm:prSet presAssocID="{B83F9119-D427-4083-9B4E-E0077669A5DA}" presName="spacer" presStyleCnt="0"/>
      <dgm:spPr/>
    </dgm:pt>
    <dgm:pt modelId="{54EAB42B-9994-45A3-AB42-817D5C646EC0}" type="pres">
      <dgm:prSet presAssocID="{7CA82E17-7578-4E88-B501-31D51B219353}" presName="parentText" presStyleLbl="node1" presStyleIdx="6" presStyleCnt="8">
        <dgm:presLayoutVars>
          <dgm:chMax val="0"/>
          <dgm:bulletEnabled val="1"/>
        </dgm:presLayoutVars>
      </dgm:prSet>
      <dgm:spPr/>
    </dgm:pt>
    <dgm:pt modelId="{D5F035EF-AAF6-4D7B-9851-3CDFE668F821}" type="pres">
      <dgm:prSet presAssocID="{2821C131-62F9-4D53-AFAE-9980BBD30B67}" presName="spacer" presStyleCnt="0"/>
      <dgm:spPr/>
    </dgm:pt>
    <dgm:pt modelId="{20CF3EE1-A22C-4A20-9E0B-CD6757B09356}" type="pres">
      <dgm:prSet presAssocID="{2A259D25-E519-4B6F-99CE-BB7F2C3947FD}" presName="parentText" presStyleLbl="node1" presStyleIdx="7" presStyleCnt="8">
        <dgm:presLayoutVars>
          <dgm:chMax val="0"/>
          <dgm:bulletEnabled val="1"/>
        </dgm:presLayoutVars>
      </dgm:prSet>
      <dgm:spPr/>
    </dgm:pt>
  </dgm:ptLst>
  <dgm:cxnLst>
    <dgm:cxn modelId="{BF6A7217-8301-4B89-9328-E04E07715535}" srcId="{F621BEF0-FDD6-4C15-91FB-77A046269AF1}" destId="{9F3C8B7B-8883-4763-8A5B-410B969C7A58}" srcOrd="4" destOrd="0" parTransId="{AB964EE9-8B1B-4551-9ED0-40083F8EC7DE}" sibTransId="{E67DA4FB-9B11-4932-A005-4AF3CA1B81D3}"/>
    <dgm:cxn modelId="{F797151A-72E2-4F33-B816-1C3C2450051D}" type="presOf" srcId="{A374BA81-E698-4BF4-9581-F1D7B8575EA7}" destId="{CD5B3F2D-15E5-48DC-9EC4-0190B4710857}" srcOrd="0" destOrd="0" presId="urn:microsoft.com/office/officeart/2005/8/layout/vList2"/>
    <dgm:cxn modelId="{AB5E931D-C7FB-409D-9CF2-543E12529EF2}" type="presOf" srcId="{C0FC2A2B-25B1-4265-AF51-D08F63CF06F1}" destId="{9B391194-D34A-482A-A70F-E17B90A3FA36}" srcOrd="0" destOrd="0" presId="urn:microsoft.com/office/officeart/2005/8/layout/vList2"/>
    <dgm:cxn modelId="{45C5882B-7F3C-4633-9253-34702DFADA5A}" srcId="{F621BEF0-FDD6-4C15-91FB-77A046269AF1}" destId="{BA2CFDF2-C22A-453F-ABFB-A22F678DDA14}" srcOrd="2" destOrd="0" parTransId="{11AE3853-4C34-47A9-8C94-AE1489E1834A}" sibTransId="{B84A9603-A0A9-4D7F-AA91-A957CA6C34F4}"/>
    <dgm:cxn modelId="{716DE73D-59A6-4CC5-A125-C14C8B85252B}" srcId="{F621BEF0-FDD6-4C15-91FB-77A046269AF1}" destId="{A374BA81-E698-4BF4-9581-F1D7B8575EA7}" srcOrd="1" destOrd="0" parTransId="{B87F9D00-D12E-40BB-92A1-E05B2BE16AF7}" sibTransId="{16A51477-43F5-4DB4-924C-AAE60DF9B69D}"/>
    <dgm:cxn modelId="{C9B1BC41-62A4-47AD-BFAC-AA0A31B6C99C}" type="presOf" srcId="{F621BEF0-FDD6-4C15-91FB-77A046269AF1}" destId="{E1D9250C-4329-4D82-9F5A-F8CE77A97033}" srcOrd="0" destOrd="0" presId="urn:microsoft.com/office/officeart/2005/8/layout/vList2"/>
    <dgm:cxn modelId="{F41C0C47-88CC-4E08-BE52-36BB6998B179}" srcId="{F621BEF0-FDD6-4C15-91FB-77A046269AF1}" destId="{C0FC2A2B-25B1-4265-AF51-D08F63CF06F1}" srcOrd="0" destOrd="0" parTransId="{C2C99710-A96D-492D-8054-1F976767B3A9}" sibTransId="{20D579C2-71A6-43E1-B436-8B941B1A6DA5}"/>
    <dgm:cxn modelId="{787B3647-17E2-44F8-8E39-FDD9836ED7DE}" srcId="{F621BEF0-FDD6-4C15-91FB-77A046269AF1}" destId="{2A259D25-E519-4B6F-99CE-BB7F2C3947FD}" srcOrd="7" destOrd="0" parTransId="{C00C5E5E-EE8B-413A-9B78-3077BE47D62A}" sibTransId="{85864152-77F7-4B38-AA23-4F5D1D0B226C}"/>
    <dgm:cxn modelId="{86D7BB4F-8825-4DDB-863C-0C86ECF87F08}" srcId="{F621BEF0-FDD6-4C15-91FB-77A046269AF1}" destId="{C3BF24B4-AB98-4811-B86A-1FA6C472C80D}" srcOrd="3" destOrd="0" parTransId="{8BFB6FAF-598E-48ED-8E79-6DC820AA913D}" sibTransId="{23155A60-E19A-4F43-B04C-54EE77D92B50}"/>
    <dgm:cxn modelId="{CE28FC73-B407-49EB-8926-14340CE9097A}" srcId="{F621BEF0-FDD6-4C15-91FB-77A046269AF1}" destId="{7CA82E17-7578-4E88-B501-31D51B219353}" srcOrd="6" destOrd="0" parTransId="{AF45E39D-DDF1-49D0-8326-0790F3CBAC57}" sibTransId="{2821C131-62F9-4D53-AFAE-9980BBD30B67}"/>
    <dgm:cxn modelId="{2FB95658-3053-4F8C-AA86-CDA53D5F4317}" type="presOf" srcId="{2A259D25-E519-4B6F-99CE-BB7F2C3947FD}" destId="{20CF3EE1-A22C-4A20-9E0B-CD6757B09356}" srcOrd="0" destOrd="0" presId="urn:microsoft.com/office/officeart/2005/8/layout/vList2"/>
    <dgm:cxn modelId="{14CE9458-D89B-418F-A7CB-6CD6D3B04ABD}" type="presOf" srcId="{07DDB1ED-018F-4D49-AD93-A532F94264AC}" destId="{2E329273-1511-4FEF-A757-81692380E2FC}" srcOrd="0" destOrd="0" presId="urn:microsoft.com/office/officeart/2005/8/layout/vList2"/>
    <dgm:cxn modelId="{E335FD8D-E178-4399-9772-C6BCF2AE89EF}" type="presOf" srcId="{9F3C8B7B-8883-4763-8A5B-410B969C7A58}" destId="{79085E2D-F3BC-4637-BF72-05A6F8E09D83}" srcOrd="0" destOrd="0" presId="urn:microsoft.com/office/officeart/2005/8/layout/vList2"/>
    <dgm:cxn modelId="{B43D19B5-C93B-44A8-812C-9282F141AF7D}" type="presOf" srcId="{7CA82E17-7578-4E88-B501-31D51B219353}" destId="{54EAB42B-9994-45A3-AB42-817D5C646EC0}" srcOrd="0" destOrd="0" presId="urn:microsoft.com/office/officeart/2005/8/layout/vList2"/>
    <dgm:cxn modelId="{E29AF9BB-998F-4E13-9A62-0A1DA54EB940}" type="presOf" srcId="{C3BF24B4-AB98-4811-B86A-1FA6C472C80D}" destId="{D9125A27-0AFA-4507-B4CB-F50441AA7F8D}" srcOrd="0" destOrd="0" presId="urn:microsoft.com/office/officeart/2005/8/layout/vList2"/>
    <dgm:cxn modelId="{4FA12DCC-C672-4AD4-8A48-77908FE7A172}" type="presOf" srcId="{BA2CFDF2-C22A-453F-ABFB-A22F678DDA14}" destId="{AF48072F-828B-4333-B60D-1EDA538E2BD9}" srcOrd="0" destOrd="0" presId="urn:microsoft.com/office/officeart/2005/8/layout/vList2"/>
    <dgm:cxn modelId="{E5C720DE-DF9B-48C5-AAD7-1CFFCB904B5D}" srcId="{F621BEF0-FDD6-4C15-91FB-77A046269AF1}" destId="{07DDB1ED-018F-4D49-AD93-A532F94264AC}" srcOrd="5" destOrd="0" parTransId="{3B518DFC-0223-400D-9F16-42D71C8883FB}" sibTransId="{B83F9119-D427-4083-9B4E-E0077669A5DA}"/>
    <dgm:cxn modelId="{2FBC459D-B920-44E2-A1BE-F35C7081C4A7}" type="presParOf" srcId="{E1D9250C-4329-4D82-9F5A-F8CE77A97033}" destId="{9B391194-D34A-482A-A70F-E17B90A3FA36}" srcOrd="0" destOrd="0" presId="urn:microsoft.com/office/officeart/2005/8/layout/vList2"/>
    <dgm:cxn modelId="{03E2DCD6-3A45-4F28-B76A-E22EDF5B7E07}" type="presParOf" srcId="{E1D9250C-4329-4D82-9F5A-F8CE77A97033}" destId="{50F050EA-81C4-4309-94A9-729079E485C6}" srcOrd="1" destOrd="0" presId="urn:microsoft.com/office/officeart/2005/8/layout/vList2"/>
    <dgm:cxn modelId="{D457DB31-3140-4814-8438-E8126C527989}" type="presParOf" srcId="{E1D9250C-4329-4D82-9F5A-F8CE77A97033}" destId="{CD5B3F2D-15E5-48DC-9EC4-0190B4710857}" srcOrd="2" destOrd="0" presId="urn:microsoft.com/office/officeart/2005/8/layout/vList2"/>
    <dgm:cxn modelId="{D89C4489-4AAC-45AA-AF41-5104996942ED}" type="presParOf" srcId="{E1D9250C-4329-4D82-9F5A-F8CE77A97033}" destId="{B27E90CE-C907-422D-A7B7-AA0453F1E48A}" srcOrd="3" destOrd="0" presId="urn:microsoft.com/office/officeart/2005/8/layout/vList2"/>
    <dgm:cxn modelId="{B54F53B2-482F-470B-BBB3-FCA5E79DB097}" type="presParOf" srcId="{E1D9250C-4329-4D82-9F5A-F8CE77A97033}" destId="{AF48072F-828B-4333-B60D-1EDA538E2BD9}" srcOrd="4" destOrd="0" presId="urn:microsoft.com/office/officeart/2005/8/layout/vList2"/>
    <dgm:cxn modelId="{A620B075-B296-4CBD-A02C-8E06C194664F}" type="presParOf" srcId="{E1D9250C-4329-4D82-9F5A-F8CE77A97033}" destId="{7AA3EF82-3484-4206-8558-9809D76A064C}" srcOrd="5" destOrd="0" presId="urn:microsoft.com/office/officeart/2005/8/layout/vList2"/>
    <dgm:cxn modelId="{5D36FA74-8E9F-4F17-9C87-0B48573BBC74}" type="presParOf" srcId="{E1D9250C-4329-4D82-9F5A-F8CE77A97033}" destId="{D9125A27-0AFA-4507-B4CB-F50441AA7F8D}" srcOrd="6" destOrd="0" presId="urn:microsoft.com/office/officeart/2005/8/layout/vList2"/>
    <dgm:cxn modelId="{6E7D6568-46A7-4904-A01D-CF02F8994097}" type="presParOf" srcId="{E1D9250C-4329-4D82-9F5A-F8CE77A97033}" destId="{116C1CAA-4C8F-4483-B764-D16CCF0E90FB}" srcOrd="7" destOrd="0" presId="urn:microsoft.com/office/officeart/2005/8/layout/vList2"/>
    <dgm:cxn modelId="{95CA11A4-BF55-45AE-AE68-4EEB1EE2156E}" type="presParOf" srcId="{E1D9250C-4329-4D82-9F5A-F8CE77A97033}" destId="{79085E2D-F3BC-4637-BF72-05A6F8E09D83}" srcOrd="8" destOrd="0" presId="urn:microsoft.com/office/officeart/2005/8/layout/vList2"/>
    <dgm:cxn modelId="{971E474F-29D9-4A6D-B1A0-595D3635E31E}" type="presParOf" srcId="{E1D9250C-4329-4D82-9F5A-F8CE77A97033}" destId="{3F3A116F-C322-4964-9361-31C037C6594E}" srcOrd="9" destOrd="0" presId="urn:microsoft.com/office/officeart/2005/8/layout/vList2"/>
    <dgm:cxn modelId="{15729D8D-3E1F-432D-A355-092C9FE667AF}" type="presParOf" srcId="{E1D9250C-4329-4D82-9F5A-F8CE77A97033}" destId="{2E329273-1511-4FEF-A757-81692380E2FC}" srcOrd="10" destOrd="0" presId="urn:microsoft.com/office/officeart/2005/8/layout/vList2"/>
    <dgm:cxn modelId="{4D28754A-D3AE-4972-8E57-5C03E385076E}" type="presParOf" srcId="{E1D9250C-4329-4D82-9F5A-F8CE77A97033}" destId="{9D53DA17-CB9F-46AD-BCF6-D8B7479131A7}" srcOrd="11" destOrd="0" presId="urn:microsoft.com/office/officeart/2005/8/layout/vList2"/>
    <dgm:cxn modelId="{D4638DB7-2D18-4890-BFB3-F2922AB10DA8}" type="presParOf" srcId="{E1D9250C-4329-4D82-9F5A-F8CE77A97033}" destId="{54EAB42B-9994-45A3-AB42-817D5C646EC0}" srcOrd="12" destOrd="0" presId="urn:microsoft.com/office/officeart/2005/8/layout/vList2"/>
    <dgm:cxn modelId="{8436C5B2-32DD-4D31-A483-9E7B93BA8297}" type="presParOf" srcId="{E1D9250C-4329-4D82-9F5A-F8CE77A97033}" destId="{D5F035EF-AAF6-4D7B-9851-3CDFE668F821}" srcOrd="13" destOrd="0" presId="urn:microsoft.com/office/officeart/2005/8/layout/vList2"/>
    <dgm:cxn modelId="{340FFD49-9E68-4F63-8B82-B335075D6A86}" type="presParOf" srcId="{E1D9250C-4329-4D82-9F5A-F8CE77A97033}" destId="{20CF3EE1-A22C-4A20-9E0B-CD6757B09356}"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CC02B8-6966-4CED-8582-5D011CA23FC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1E4EA99-22D9-4749-B8A4-BC0298E9A73A}">
      <dgm:prSet/>
      <dgm:spPr/>
      <dgm:t>
        <a:bodyPr/>
        <a:lstStyle/>
        <a:p>
          <a:r>
            <a:rPr lang="en-GB"/>
            <a:t>Builds and restores relationships </a:t>
          </a:r>
          <a:endParaRPr lang="en-US"/>
        </a:p>
      </dgm:t>
    </dgm:pt>
    <dgm:pt modelId="{4A74E423-AD6D-457E-A417-C94F4F35BCEA}" type="parTrans" cxnId="{8C2C4D9E-B3F6-4D48-9B96-A2ACDCEF41A7}">
      <dgm:prSet/>
      <dgm:spPr/>
      <dgm:t>
        <a:bodyPr/>
        <a:lstStyle/>
        <a:p>
          <a:endParaRPr lang="en-US"/>
        </a:p>
      </dgm:t>
    </dgm:pt>
    <dgm:pt modelId="{16D3B5A1-9458-4471-B5F3-90B0FE1C91BE}" type="sibTrans" cxnId="{8C2C4D9E-B3F6-4D48-9B96-A2ACDCEF41A7}">
      <dgm:prSet/>
      <dgm:spPr/>
      <dgm:t>
        <a:bodyPr/>
        <a:lstStyle/>
        <a:p>
          <a:endParaRPr lang="en-US"/>
        </a:p>
      </dgm:t>
    </dgm:pt>
    <dgm:pt modelId="{43A0ECE6-00AB-4EEA-9FB1-A1504B1849BC}">
      <dgm:prSet/>
      <dgm:spPr/>
      <dgm:t>
        <a:bodyPr/>
        <a:lstStyle/>
        <a:p>
          <a:r>
            <a:rPr lang="en-GB"/>
            <a:t>It provides an explicit and theoretical framework to describe behaviour and provide clear decision making and conflict resolution models for practitioners to use in their day to day practice ( Mirsky 2009)</a:t>
          </a:r>
          <a:endParaRPr lang="en-US"/>
        </a:p>
      </dgm:t>
    </dgm:pt>
    <dgm:pt modelId="{1F01D64A-59E5-431A-B97C-6A817EA5C03C}" type="parTrans" cxnId="{E184A612-EBDD-4F99-9968-C0AEB6C65D44}">
      <dgm:prSet/>
      <dgm:spPr/>
      <dgm:t>
        <a:bodyPr/>
        <a:lstStyle/>
        <a:p>
          <a:endParaRPr lang="en-US"/>
        </a:p>
      </dgm:t>
    </dgm:pt>
    <dgm:pt modelId="{74EDA365-FC59-4040-A55F-526121461417}" type="sibTrans" cxnId="{E184A612-EBDD-4F99-9968-C0AEB6C65D44}">
      <dgm:prSet/>
      <dgm:spPr/>
      <dgm:t>
        <a:bodyPr/>
        <a:lstStyle/>
        <a:p>
          <a:endParaRPr lang="en-US"/>
        </a:p>
      </dgm:t>
    </dgm:pt>
    <dgm:pt modelId="{81B7F9C5-5FA8-4284-974B-3C4512E52144}">
      <dgm:prSet/>
      <dgm:spPr/>
      <dgm:t>
        <a:bodyPr/>
        <a:lstStyle/>
        <a:p>
          <a:r>
            <a:rPr lang="en-GB"/>
            <a:t>The fundamental premise in Restorative Practices is that “human beings are happier, more cooperative and more likely to make positive change when those in positions of authority do things WITH them rather than to them or for them ( Watchel, 2005)</a:t>
          </a:r>
          <a:endParaRPr lang="en-US"/>
        </a:p>
      </dgm:t>
    </dgm:pt>
    <dgm:pt modelId="{7A1AC59E-0EF6-4BA4-B1D4-B018921EDC46}" type="parTrans" cxnId="{73994D8B-45A6-43AA-BC8D-3B20BD5C9905}">
      <dgm:prSet/>
      <dgm:spPr/>
      <dgm:t>
        <a:bodyPr/>
        <a:lstStyle/>
        <a:p>
          <a:endParaRPr lang="en-US"/>
        </a:p>
      </dgm:t>
    </dgm:pt>
    <dgm:pt modelId="{C4B0E575-C2F2-4A8E-B261-3B03D70DDA38}" type="sibTrans" cxnId="{73994D8B-45A6-43AA-BC8D-3B20BD5C9905}">
      <dgm:prSet/>
      <dgm:spPr/>
      <dgm:t>
        <a:bodyPr/>
        <a:lstStyle/>
        <a:p>
          <a:endParaRPr lang="en-US"/>
        </a:p>
      </dgm:t>
    </dgm:pt>
    <dgm:pt modelId="{9B791F26-4B24-4D62-B2C6-870BE2E51A31}">
      <dgm:prSet/>
      <dgm:spPr/>
      <dgm:t>
        <a:bodyPr/>
        <a:lstStyle/>
        <a:p>
          <a:r>
            <a:rPr lang="en-GB" dirty="0"/>
            <a:t>It’s a philosophy that ought to guide the way we act in all our dealings </a:t>
          </a:r>
          <a:endParaRPr lang="en-US" dirty="0"/>
        </a:p>
      </dgm:t>
    </dgm:pt>
    <dgm:pt modelId="{334BCC3B-1A96-4B69-9EE2-44F7AEF17883}" type="parTrans" cxnId="{6602E2F2-604A-4DD9-B3B6-E4F445BAB831}">
      <dgm:prSet/>
      <dgm:spPr/>
      <dgm:t>
        <a:bodyPr/>
        <a:lstStyle/>
        <a:p>
          <a:endParaRPr lang="en-US"/>
        </a:p>
      </dgm:t>
    </dgm:pt>
    <dgm:pt modelId="{B6B63529-CD74-4676-A87E-29CE3B07BDCF}" type="sibTrans" cxnId="{6602E2F2-604A-4DD9-B3B6-E4F445BAB831}">
      <dgm:prSet/>
      <dgm:spPr/>
      <dgm:t>
        <a:bodyPr/>
        <a:lstStyle/>
        <a:p>
          <a:endParaRPr lang="en-US"/>
        </a:p>
      </dgm:t>
    </dgm:pt>
    <dgm:pt modelId="{5C308FAD-EE14-45D5-8095-B529DD1945AD}" type="pres">
      <dgm:prSet presAssocID="{57CC02B8-6966-4CED-8582-5D011CA23FCF}" presName="linear" presStyleCnt="0">
        <dgm:presLayoutVars>
          <dgm:animLvl val="lvl"/>
          <dgm:resizeHandles val="exact"/>
        </dgm:presLayoutVars>
      </dgm:prSet>
      <dgm:spPr/>
    </dgm:pt>
    <dgm:pt modelId="{F7B5391E-52E1-4361-ACFA-481A4348574B}" type="pres">
      <dgm:prSet presAssocID="{D1E4EA99-22D9-4749-B8A4-BC0298E9A73A}" presName="parentText" presStyleLbl="node1" presStyleIdx="0" presStyleCnt="4">
        <dgm:presLayoutVars>
          <dgm:chMax val="0"/>
          <dgm:bulletEnabled val="1"/>
        </dgm:presLayoutVars>
      </dgm:prSet>
      <dgm:spPr/>
    </dgm:pt>
    <dgm:pt modelId="{A653FAB4-5B85-497E-A9F2-97535A0A5C95}" type="pres">
      <dgm:prSet presAssocID="{16D3B5A1-9458-4471-B5F3-90B0FE1C91BE}" presName="spacer" presStyleCnt="0"/>
      <dgm:spPr/>
    </dgm:pt>
    <dgm:pt modelId="{B52E177D-FDB7-4D6C-8141-892DCE1331C7}" type="pres">
      <dgm:prSet presAssocID="{43A0ECE6-00AB-4EEA-9FB1-A1504B1849BC}" presName="parentText" presStyleLbl="node1" presStyleIdx="1" presStyleCnt="4">
        <dgm:presLayoutVars>
          <dgm:chMax val="0"/>
          <dgm:bulletEnabled val="1"/>
        </dgm:presLayoutVars>
      </dgm:prSet>
      <dgm:spPr/>
    </dgm:pt>
    <dgm:pt modelId="{C8A0488A-530C-4562-A5BD-00305378837C}" type="pres">
      <dgm:prSet presAssocID="{74EDA365-FC59-4040-A55F-526121461417}" presName="spacer" presStyleCnt="0"/>
      <dgm:spPr/>
    </dgm:pt>
    <dgm:pt modelId="{9E920852-3943-4C64-9D3A-A809D547FA67}" type="pres">
      <dgm:prSet presAssocID="{81B7F9C5-5FA8-4284-974B-3C4512E52144}" presName="parentText" presStyleLbl="node1" presStyleIdx="2" presStyleCnt="4">
        <dgm:presLayoutVars>
          <dgm:chMax val="0"/>
          <dgm:bulletEnabled val="1"/>
        </dgm:presLayoutVars>
      </dgm:prSet>
      <dgm:spPr/>
    </dgm:pt>
    <dgm:pt modelId="{2E79EBA4-6B9B-45BD-AB84-90716BBD1CEF}" type="pres">
      <dgm:prSet presAssocID="{C4B0E575-C2F2-4A8E-B261-3B03D70DDA38}" presName="spacer" presStyleCnt="0"/>
      <dgm:spPr/>
    </dgm:pt>
    <dgm:pt modelId="{EDC7C712-835E-42F3-9F32-F1D228F25590}" type="pres">
      <dgm:prSet presAssocID="{9B791F26-4B24-4D62-B2C6-870BE2E51A31}" presName="parentText" presStyleLbl="node1" presStyleIdx="3" presStyleCnt="4">
        <dgm:presLayoutVars>
          <dgm:chMax val="0"/>
          <dgm:bulletEnabled val="1"/>
        </dgm:presLayoutVars>
      </dgm:prSet>
      <dgm:spPr/>
    </dgm:pt>
  </dgm:ptLst>
  <dgm:cxnLst>
    <dgm:cxn modelId="{E184A612-EBDD-4F99-9968-C0AEB6C65D44}" srcId="{57CC02B8-6966-4CED-8582-5D011CA23FCF}" destId="{43A0ECE6-00AB-4EEA-9FB1-A1504B1849BC}" srcOrd="1" destOrd="0" parTransId="{1F01D64A-59E5-431A-B97C-6A817EA5C03C}" sibTransId="{74EDA365-FC59-4040-A55F-526121461417}"/>
    <dgm:cxn modelId="{B7EB5080-70C1-405A-BCF6-BF486EA66230}" type="presOf" srcId="{81B7F9C5-5FA8-4284-974B-3C4512E52144}" destId="{9E920852-3943-4C64-9D3A-A809D547FA67}" srcOrd="0" destOrd="0" presId="urn:microsoft.com/office/officeart/2005/8/layout/vList2"/>
    <dgm:cxn modelId="{73994D8B-45A6-43AA-BC8D-3B20BD5C9905}" srcId="{57CC02B8-6966-4CED-8582-5D011CA23FCF}" destId="{81B7F9C5-5FA8-4284-974B-3C4512E52144}" srcOrd="2" destOrd="0" parTransId="{7A1AC59E-0EF6-4BA4-B1D4-B018921EDC46}" sibTransId="{C4B0E575-C2F2-4A8E-B261-3B03D70DDA38}"/>
    <dgm:cxn modelId="{8C2C4D9E-B3F6-4D48-9B96-A2ACDCEF41A7}" srcId="{57CC02B8-6966-4CED-8582-5D011CA23FCF}" destId="{D1E4EA99-22D9-4749-B8A4-BC0298E9A73A}" srcOrd="0" destOrd="0" parTransId="{4A74E423-AD6D-457E-A417-C94F4F35BCEA}" sibTransId="{16D3B5A1-9458-4471-B5F3-90B0FE1C91BE}"/>
    <dgm:cxn modelId="{5051499F-EE2F-4C73-8965-8B1D94D27D28}" type="presOf" srcId="{57CC02B8-6966-4CED-8582-5D011CA23FCF}" destId="{5C308FAD-EE14-45D5-8095-B529DD1945AD}" srcOrd="0" destOrd="0" presId="urn:microsoft.com/office/officeart/2005/8/layout/vList2"/>
    <dgm:cxn modelId="{FA7E89B2-917D-454E-AF4B-A630B0FA4666}" type="presOf" srcId="{43A0ECE6-00AB-4EEA-9FB1-A1504B1849BC}" destId="{B52E177D-FDB7-4D6C-8141-892DCE1331C7}" srcOrd="0" destOrd="0" presId="urn:microsoft.com/office/officeart/2005/8/layout/vList2"/>
    <dgm:cxn modelId="{5BF1D3C8-3310-40F6-84E6-2F6D291E6EF6}" type="presOf" srcId="{9B791F26-4B24-4D62-B2C6-870BE2E51A31}" destId="{EDC7C712-835E-42F3-9F32-F1D228F25590}" srcOrd="0" destOrd="0" presId="urn:microsoft.com/office/officeart/2005/8/layout/vList2"/>
    <dgm:cxn modelId="{EF4ED8DD-E470-4F99-BD37-27D2E9F11C9F}" type="presOf" srcId="{D1E4EA99-22D9-4749-B8A4-BC0298E9A73A}" destId="{F7B5391E-52E1-4361-ACFA-481A4348574B}" srcOrd="0" destOrd="0" presId="urn:microsoft.com/office/officeart/2005/8/layout/vList2"/>
    <dgm:cxn modelId="{6602E2F2-604A-4DD9-B3B6-E4F445BAB831}" srcId="{57CC02B8-6966-4CED-8582-5D011CA23FCF}" destId="{9B791F26-4B24-4D62-B2C6-870BE2E51A31}" srcOrd="3" destOrd="0" parTransId="{334BCC3B-1A96-4B69-9EE2-44F7AEF17883}" sibTransId="{B6B63529-CD74-4676-A87E-29CE3B07BDCF}"/>
    <dgm:cxn modelId="{A1B338CF-06CF-408D-8A34-F1D5090032D9}" type="presParOf" srcId="{5C308FAD-EE14-45D5-8095-B529DD1945AD}" destId="{F7B5391E-52E1-4361-ACFA-481A4348574B}" srcOrd="0" destOrd="0" presId="urn:microsoft.com/office/officeart/2005/8/layout/vList2"/>
    <dgm:cxn modelId="{37DF9E67-AEF0-4B46-B3ED-EAD0B2CC7193}" type="presParOf" srcId="{5C308FAD-EE14-45D5-8095-B529DD1945AD}" destId="{A653FAB4-5B85-497E-A9F2-97535A0A5C95}" srcOrd="1" destOrd="0" presId="urn:microsoft.com/office/officeart/2005/8/layout/vList2"/>
    <dgm:cxn modelId="{0E3D39D2-E778-4A00-A0A7-DED1E0B1E5A3}" type="presParOf" srcId="{5C308FAD-EE14-45D5-8095-B529DD1945AD}" destId="{B52E177D-FDB7-4D6C-8141-892DCE1331C7}" srcOrd="2" destOrd="0" presId="urn:microsoft.com/office/officeart/2005/8/layout/vList2"/>
    <dgm:cxn modelId="{1ABDBC58-9B22-4D59-8429-7EF58A6650E0}" type="presParOf" srcId="{5C308FAD-EE14-45D5-8095-B529DD1945AD}" destId="{C8A0488A-530C-4562-A5BD-00305378837C}" srcOrd="3" destOrd="0" presId="urn:microsoft.com/office/officeart/2005/8/layout/vList2"/>
    <dgm:cxn modelId="{7AA7E9E7-F596-4014-B6A6-FCEA519A73A3}" type="presParOf" srcId="{5C308FAD-EE14-45D5-8095-B529DD1945AD}" destId="{9E920852-3943-4C64-9D3A-A809D547FA67}" srcOrd="4" destOrd="0" presId="urn:microsoft.com/office/officeart/2005/8/layout/vList2"/>
    <dgm:cxn modelId="{8AFAF29C-B7D3-4CCB-9FF6-9BF885AC9274}" type="presParOf" srcId="{5C308FAD-EE14-45D5-8095-B529DD1945AD}" destId="{2E79EBA4-6B9B-45BD-AB84-90716BBD1CEF}" srcOrd="5" destOrd="0" presId="urn:microsoft.com/office/officeart/2005/8/layout/vList2"/>
    <dgm:cxn modelId="{13474467-936F-4960-AD4F-1645F449038F}" type="presParOf" srcId="{5C308FAD-EE14-45D5-8095-B529DD1945AD}" destId="{EDC7C712-835E-42F3-9F32-F1D228F2559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DE19ED-72A7-4FEF-BEE1-8145A6AA73C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E787521-7F14-4810-85C3-F372E68F036D}">
      <dgm:prSet/>
      <dgm:spPr/>
      <dgm:t>
        <a:bodyPr/>
        <a:lstStyle/>
        <a:p>
          <a:r>
            <a:rPr lang="en-GB"/>
            <a:t>Fair</a:t>
          </a:r>
          <a:endParaRPr lang="en-US"/>
        </a:p>
      </dgm:t>
    </dgm:pt>
    <dgm:pt modelId="{33E2E9D4-6F32-45FC-936F-EE0FFB137B68}" type="parTrans" cxnId="{D8D3767B-0DD1-4222-9070-E6FAF26FB28B}">
      <dgm:prSet/>
      <dgm:spPr/>
      <dgm:t>
        <a:bodyPr/>
        <a:lstStyle/>
        <a:p>
          <a:endParaRPr lang="en-US"/>
        </a:p>
      </dgm:t>
    </dgm:pt>
    <dgm:pt modelId="{42CA7D07-8FFD-4CAD-B493-3F1F81EF12C1}" type="sibTrans" cxnId="{D8D3767B-0DD1-4222-9070-E6FAF26FB28B}">
      <dgm:prSet/>
      <dgm:spPr/>
      <dgm:t>
        <a:bodyPr/>
        <a:lstStyle/>
        <a:p>
          <a:endParaRPr lang="en-US"/>
        </a:p>
      </dgm:t>
    </dgm:pt>
    <dgm:pt modelId="{9CC41B79-D3F8-4C28-B077-CE6B38814ED4}">
      <dgm:prSet/>
      <dgm:spPr/>
      <dgm:t>
        <a:bodyPr/>
        <a:lstStyle/>
        <a:p>
          <a:r>
            <a:rPr lang="en-GB"/>
            <a:t>Respectful</a:t>
          </a:r>
          <a:endParaRPr lang="en-US"/>
        </a:p>
      </dgm:t>
    </dgm:pt>
    <dgm:pt modelId="{15439E89-2300-473A-BB92-19F84A25D6A9}" type="parTrans" cxnId="{C6F80D4F-47FB-4745-8215-63866A7ED381}">
      <dgm:prSet/>
      <dgm:spPr/>
      <dgm:t>
        <a:bodyPr/>
        <a:lstStyle/>
        <a:p>
          <a:endParaRPr lang="en-US"/>
        </a:p>
      </dgm:t>
    </dgm:pt>
    <dgm:pt modelId="{7F6D7A09-E097-4967-865B-F9648489461E}" type="sibTrans" cxnId="{C6F80D4F-47FB-4745-8215-63866A7ED381}">
      <dgm:prSet/>
      <dgm:spPr/>
      <dgm:t>
        <a:bodyPr/>
        <a:lstStyle/>
        <a:p>
          <a:endParaRPr lang="en-US"/>
        </a:p>
      </dgm:t>
    </dgm:pt>
    <dgm:pt modelId="{71512E48-F357-4C78-B26E-75B5E89D5A35}">
      <dgm:prSet/>
      <dgm:spPr/>
      <dgm:t>
        <a:bodyPr/>
        <a:lstStyle/>
        <a:p>
          <a:r>
            <a:rPr lang="en-GB"/>
            <a:t>Engaging</a:t>
          </a:r>
          <a:endParaRPr lang="en-US"/>
        </a:p>
      </dgm:t>
    </dgm:pt>
    <dgm:pt modelId="{2D559E7E-5731-49BD-80CF-DEF10155B79B}" type="parTrans" cxnId="{12A56DBB-0BC3-406F-95D8-73B627C35591}">
      <dgm:prSet/>
      <dgm:spPr/>
      <dgm:t>
        <a:bodyPr/>
        <a:lstStyle/>
        <a:p>
          <a:endParaRPr lang="en-US"/>
        </a:p>
      </dgm:t>
    </dgm:pt>
    <dgm:pt modelId="{084D5495-5CC6-4BB9-87ED-91E1E7BF8BF6}" type="sibTrans" cxnId="{12A56DBB-0BC3-406F-95D8-73B627C35591}">
      <dgm:prSet/>
      <dgm:spPr/>
      <dgm:t>
        <a:bodyPr/>
        <a:lstStyle/>
        <a:p>
          <a:endParaRPr lang="en-US"/>
        </a:p>
      </dgm:t>
    </dgm:pt>
    <dgm:pt modelId="{C25D41DB-3DF9-4A53-87F9-8E2CC940AA81}">
      <dgm:prSet/>
      <dgm:spPr/>
      <dgm:t>
        <a:bodyPr/>
        <a:lstStyle/>
        <a:p>
          <a:r>
            <a:rPr lang="en-GB"/>
            <a:t>Safe</a:t>
          </a:r>
          <a:endParaRPr lang="en-US"/>
        </a:p>
      </dgm:t>
    </dgm:pt>
    <dgm:pt modelId="{490F2FB3-CE7D-4398-BC4A-16C7DA082357}" type="parTrans" cxnId="{98ECBA6C-F756-40A9-830D-B61ACF6C7B1C}">
      <dgm:prSet/>
      <dgm:spPr/>
      <dgm:t>
        <a:bodyPr/>
        <a:lstStyle/>
        <a:p>
          <a:endParaRPr lang="en-US"/>
        </a:p>
      </dgm:t>
    </dgm:pt>
    <dgm:pt modelId="{FB80F086-EAA5-432A-BE8E-D7045E0CACC2}" type="sibTrans" cxnId="{98ECBA6C-F756-40A9-830D-B61ACF6C7B1C}">
      <dgm:prSet/>
      <dgm:spPr/>
      <dgm:t>
        <a:bodyPr/>
        <a:lstStyle/>
        <a:p>
          <a:endParaRPr lang="en-US"/>
        </a:p>
      </dgm:t>
    </dgm:pt>
    <dgm:pt modelId="{20B2A760-4309-4C1E-909D-7A62C48DA95D}">
      <dgm:prSet/>
      <dgm:spPr/>
      <dgm:t>
        <a:bodyPr/>
        <a:lstStyle/>
        <a:p>
          <a:r>
            <a:rPr lang="en-GB"/>
            <a:t>Honest</a:t>
          </a:r>
          <a:endParaRPr lang="en-US"/>
        </a:p>
      </dgm:t>
    </dgm:pt>
    <dgm:pt modelId="{DA91AC43-B872-4409-A67A-802A549F5956}" type="parTrans" cxnId="{50F0F662-8BD3-48E6-B5A1-4A4011DA6B7A}">
      <dgm:prSet/>
      <dgm:spPr/>
      <dgm:t>
        <a:bodyPr/>
        <a:lstStyle/>
        <a:p>
          <a:endParaRPr lang="en-US"/>
        </a:p>
      </dgm:t>
    </dgm:pt>
    <dgm:pt modelId="{DA03CF98-2FF0-413A-8FAC-A689D2153830}" type="sibTrans" cxnId="{50F0F662-8BD3-48E6-B5A1-4A4011DA6B7A}">
      <dgm:prSet/>
      <dgm:spPr/>
      <dgm:t>
        <a:bodyPr/>
        <a:lstStyle/>
        <a:p>
          <a:endParaRPr lang="en-US"/>
        </a:p>
      </dgm:t>
    </dgm:pt>
    <dgm:pt modelId="{6EAB72DE-4549-4B57-8664-BF8A834F3B97}" type="pres">
      <dgm:prSet presAssocID="{ECDE19ED-72A7-4FEF-BEE1-8145A6AA73CD}" presName="root" presStyleCnt="0">
        <dgm:presLayoutVars>
          <dgm:dir/>
          <dgm:resizeHandles val="exact"/>
        </dgm:presLayoutVars>
      </dgm:prSet>
      <dgm:spPr/>
    </dgm:pt>
    <dgm:pt modelId="{2D27A6D3-32A6-4CF7-8B3B-DDF332A4513A}" type="pres">
      <dgm:prSet presAssocID="{EE787521-7F14-4810-85C3-F372E68F036D}" presName="compNode" presStyleCnt="0"/>
      <dgm:spPr/>
    </dgm:pt>
    <dgm:pt modelId="{F70AEF13-81DC-4255-8FDD-6D65A281ACD7}" type="pres">
      <dgm:prSet presAssocID="{EE787521-7F14-4810-85C3-F372E68F036D}" presName="bgRect" presStyleLbl="bgShp" presStyleIdx="0" presStyleCnt="5"/>
      <dgm:spPr/>
    </dgm:pt>
    <dgm:pt modelId="{C1A43780-AF5A-4F3F-8A50-BB2C00D794DB}" type="pres">
      <dgm:prSet presAssocID="{EE787521-7F14-4810-85C3-F372E68F036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9BAE2BC1-8F79-45E1-9833-B5D59A975A58}" type="pres">
      <dgm:prSet presAssocID="{EE787521-7F14-4810-85C3-F372E68F036D}" presName="spaceRect" presStyleCnt="0"/>
      <dgm:spPr/>
    </dgm:pt>
    <dgm:pt modelId="{0E2FFBCF-E350-4837-A1E7-E4DF2651387C}" type="pres">
      <dgm:prSet presAssocID="{EE787521-7F14-4810-85C3-F372E68F036D}" presName="parTx" presStyleLbl="revTx" presStyleIdx="0" presStyleCnt="5">
        <dgm:presLayoutVars>
          <dgm:chMax val="0"/>
          <dgm:chPref val="0"/>
        </dgm:presLayoutVars>
      </dgm:prSet>
      <dgm:spPr/>
    </dgm:pt>
    <dgm:pt modelId="{92876E8D-EDD9-4034-94BD-509468998904}" type="pres">
      <dgm:prSet presAssocID="{42CA7D07-8FFD-4CAD-B493-3F1F81EF12C1}" presName="sibTrans" presStyleCnt="0"/>
      <dgm:spPr/>
    </dgm:pt>
    <dgm:pt modelId="{E59CC16E-D643-405A-BC46-87E18BF2013D}" type="pres">
      <dgm:prSet presAssocID="{9CC41B79-D3F8-4C28-B077-CE6B38814ED4}" presName="compNode" presStyleCnt="0"/>
      <dgm:spPr/>
    </dgm:pt>
    <dgm:pt modelId="{B4B5FFE0-232A-4E51-B16E-9EEC93375946}" type="pres">
      <dgm:prSet presAssocID="{9CC41B79-D3F8-4C28-B077-CE6B38814ED4}" presName="bgRect" presStyleLbl="bgShp" presStyleIdx="1" presStyleCnt="5"/>
      <dgm:spPr/>
    </dgm:pt>
    <dgm:pt modelId="{A7B7C1C3-1432-412F-B831-3CC30E2CB180}" type="pres">
      <dgm:prSet presAssocID="{9CC41B79-D3F8-4C28-B077-CE6B38814ED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F243F18-1082-4CD6-9529-AFEB31CA9F94}" type="pres">
      <dgm:prSet presAssocID="{9CC41B79-D3F8-4C28-B077-CE6B38814ED4}" presName="spaceRect" presStyleCnt="0"/>
      <dgm:spPr/>
    </dgm:pt>
    <dgm:pt modelId="{BA01CAA9-2FF4-4DF3-934E-9542FB798A2A}" type="pres">
      <dgm:prSet presAssocID="{9CC41B79-D3F8-4C28-B077-CE6B38814ED4}" presName="parTx" presStyleLbl="revTx" presStyleIdx="1" presStyleCnt="5">
        <dgm:presLayoutVars>
          <dgm:chMax val="0"/>
          <dgm:chPref val="0"/>
        </dgm:presLayoutVars>
      </dgm:prSet>
      <dgm:spPr/>
    </dgm:pt>
    <dgm:pt modelId="{37257FB4-D1AE-4298-AB41-47B573ACC97D}" type="pres">
      <dgm:prSet presAssocID="{7F6D7A09-E097-4967-865B-F9648489461E}" presName="sibTrans" presStyleCnt="0"/>
      <dgm:spPr/>
    </dgm:pt>
    <dgm:pt modelId="{7F623725-7B29-4755-9D35-203CB5329EBA}" type="pres">
      <dgm:prSet presAssocID="{71512E48-F357-4C78-B26E-75B5E89D5A35}" presName="compNode" presStyleCnt="0"/>
      <dgm:spPr/>
    </dgm:pt>
    <dgm:pt modelId="{487E874A-B66C-44C8-BE07-1E2C28AB36E6}" type="pres">
      <dgm:prSet presAssocID="{71512E48-F357-4C78-B26E-75B5E89D5A35}" presName="bgRect" presStyleLbl="bgShp" presStyleIdx="2" presStyleCnt="5"/>
      <dgm:spPr/>
    </dgm:pt>
    <dgm:pt modelId="{45C6B1CF-4B22-479C-B00B-B8AD0CC23562}" type="pres">
      <dgm:prSet presAssocID="{71512E48-F357-4C78-B26E-75B5E89D5A3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FF6F2082-1921-446C-8D92-4F9850F3FF15}" type="pres">
      <dgm:prSet presAssocID="{71512E48-F357-4C78-B26E-75B5E89D5A35}" presName="spaceRect" presStyleCnt="0"/>
      <dgm:spPr/>
    </dgm:pt>
    <dgm:pt modelId="{E7BC5589-B13E-41FC-A005-C9F5E7C87537}" type="pres">
      <dgm:prSet presAssocID="{71512E48-F357-4C78-B26E-75B5E89D5A35}" presName="parTx" presStyleLbl="revTx" presStyleIdx="2" presStyleCnt="5">
        <dgm:presLayoutVars>
          <dgm:chMax val="0"/>
          <dgm:chPref val="0"/>
        </dgm:presLayoutVars>
      </dgm:prSet>
      <dgm:spPr/>
    </dgm:pt>
    <dgm:pt modelId="{EDD23922-3CC6-4FFF-B383-A5449A20DA1C}" type="pres">
      <dgm:prSet presAssocID="{084D5495-5CC6-4BB9-87ED-91E1E7BF8BF6}" presName="sibTrans" presStyleCnt="0"/>
      <dgm:spPr/>
    </dgm:pt>
    <dgm:pt modelId="{E9540BEE-D8CD-4D45-AE0E-44F535605751}" type="pres">
      <dgm:prSet presAssocID="{C25D41DB-3DF9-4A53-87F9-8E2CC940AA81}" presName="compNode" presStyleCnt="0"/>
      <dgm:spPr/>
    </dgm:pt>
    <dgm:pt modelId="{174D91D9-E140-4290-BE13-975E34CFB3C1}" type="pres">
      <dgm:prSet presAssocID="{C25D41DB-3DF9-4A53-87F9-8E2CC940AA81}" presName="bgRect" presStyleLbl="bgShp" presStyleIdx="3" presStyleCnt="5"/>
      <dgm:spPr/>
    </dgm:pt>
    <dgm:pt modelId="{82AD33F5-0543-476F-8DBE-47F792CE02FF}" type="pres">
      <dgm:prSet presAssocID="{C25D41DB-3DF9-4A53-87F9-8E2CC940AA8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afe"/>
        </a:ext>
      </dgm:extLst>
    </dgm:pt>
    <dgm:pt modelId="{DA0F5D23-7A2E-45BE-98C9-0AEEAEF081D3}" type="pres">
      <dgm:prSet presAssocID="{C25D41DB-3DF9-4A53-87F9-8E2CC940AA81}" presName="spaceRect" presStyleCnt="0"/>
      <dgm:spPr/>
    </dgm:pt>
    <dgm:pt modelId="{280AC52E-9E24-4EE7-BAA7-4E0993027138}" type="pres">
      <dgm:prSet presAssocID="{C25D41DB-3DF9-4A53-87F9-8E2CC940AA81}" presName="parTx" presStyleLbl="revTx" presStyleIdx="3" presStyleCnt="5">
        <dgm:presLayoutVars>
          <dgm:chMax val="0"/>
          <dgm:chPref val="0"/>
        </dgm:presLayoutVars>
      </dgm:prSet>
      <dgm:spPr/>
    </dgm:pt>
    <dgm:pt modelId="{B691F580-A47D-4A7B-9F80-FD18CC8F5A07}" type="pres">
      <dgm:prSet presAssocID="{FB80F086-EAA5-432A-BE8E-D7045E0CACC2}" presName="sibTrans" presStyleCnt="0"/>
      <dgm:spPr/>
    </dgm:pt>
    <dgm:pt modelId="{04DDC972-9645-448E-B523-2E4F22F822BB}" type="pres">
      <dgm:prSet presAssocID="{20B2A760-4309-4C1E-909D-7A62C48DA95D}" presName="compNode" presStyleCnt="0"/>
      <dgm:spPr/>
    </dgm:pt>
    <dgm:pt modelId="{BC73E47A-D517-4012-9B05-288B2D87F31D}" type="pres">
      <dgm:prSet presAssocID="{20B2A760-4309-4C1E-909D-7A62C48DA95D}" presName="bgRect" presStyleLbl="bgShp" presStyleIdx="4" presStyleCnt="5"/>
      <dgm:spPr/>
    </dgm:pt>
    <dgm:pt modelId="{F456D0A8-32A9-4B9C-BAA0-A615017D1978}" type="pres">
      <dgm:prSet presAssocID="{20B2A760-4309-4C1E-909D-7A62C48DA95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3B0748F4-1105-4E02-A2DA-7B4A6969BDCB}" type="pres">
      <dgm:prSet presAssocID="{20B2A760-4309-4C1E-909D-7A62C48DA95D}" presName="spaceRect" presStyleCnt="0"/>
      <dgm:spPr/>
    </dgm:pt>
    <dgm:pt modelId="{CECB2429-AC4A-4FAF-AB3C-A2FFF4843FF2}" type="pres">
      <dgm:prSet presAssocID="{20B2A760-4309-4C1E-909D-7A62C48DA95D}" presName="parTx" presStyleLbl="revTx" presStyleIdx="4" presStyleCnt="5">
        <dgm:presLayoutVars>
          <dgm:chMax val="0"/>
          <dgm:chPref val="0"/>
        </dgm:presLayoutVars>
      </dgm:prSet>
      <dgm:spPr/>
    </dgm:pt>
  </dgm:ptLst>
  <dgm:cxnLst>
    <dgm:cxn modelId="{50F0F662-8BD3-48E6-B5A1-4A4011DA6B7A}" srcId="{ECDE19ED-72A7-4FEF-BEE1-8145A6AA73CD}" destId="{20B2A760-4309-4C1E-909D-7A62C48DA95D}" srcOrd="4" destOrd="0" parTransId="{DA91AC43-B872-4409-A67A-802A549F5956}" sibTransId="{DA03CF98-2FF0-413A-8FAC-A689D2153830}"/>
    <dgm:cxn modelId="{468FEF64-598F-4C08-884C-099B656578F7}" type="presOf" srcId="{EE787521-7F14-4810-85C3-F372E68F036D}" destId="{0E2FFBCF-E350-4837-A1E7-E4DF2651387C}" srcOrd="0" destOrd="0" presId="urn:microsoft.com/office/officeart/2018/2/layout/IconVerticalSolidList"/>
    <dgm:cxn modelId="{98ECBA6C-F756-40A9-830D-B61ACF6C7B1C}" srcId="{ECDE19ED-72A7-4FEF-BEE1-8145A6AA73CD}" destId="{C25D41DB-3DF9-4A53-87F9-8E2CC940AA81}" srcOrd="3" destOrd="0" parTransId="{490F2FB3-CE7D-4398-BC4A-16C7DA082357}" sibTransId="{FB80F086-EAA5-432A-BE8E-D7045E0CACC2}"/>
    <dgm:cxn modelId="{C6F80D4F-47FB-4745-8215-63866A7ED381}" srcId="{ECDE19ED-72A7-4FEF-BEE1-8145A6AA73CD}" destId="{9CC41B79-D3F8-4C28-B077-CE6B38814ED4}" srcOrd="1" destOrd="0" parTransId="{15439E89-2300-473A-BB92-19F84A25D6A9}" sibTransId="{7F6D7A09-E097-4967-865B-F9648489461E}"/>
    <dgm:cxn modelId="{59417A52-736D-44CD-8D63-91CACCAD4A51}" type="presOf" srcId="{71512E48-F357-4C78-B26E-75B5E89D5A35}" destId="{E7BC5589-B13E-41FC-A005-C9F5E7C87537}" srcOrd="0" destOrd="0" presId="urn:microsoft.com/office/officeart/2018/2/layout/IconVerticalSolidList"/>
    <dgm:cxn modelId="{D8D3767B-0DD1-4222-9070-E6FAF26FB28B}" srcId="{ECDE19ED-72A7-4FEF-BEE1-8145A6AA73CD}" destId="{EE787521-7F14-4810-85C3-F372E68F036D}" srcOrd="0" destOrd="0" parTransId="{33E2E9D4-6F32-45FC-936F-EE0FFB137B68}" sibTransId="{42CA7D07-8FFD-4CAD-B493-3F1F81EF12C1}"/>
    <dgm:cxn modelId="{3F50878D-D59F-45D5-A3FF-23D3922983B8}" type="presOf" srcId="{9CC41B79-D3F8-4C28-B077-CE6B38814ED4}" destId="{BA01CAA9-2FF4-4DF3-934E-9542FB798A2A}" srcOrd="0" destOrd="0" presId="urn:microsoft.com/office/officeart/2018/2/layout/IconVerticalSolidList"/>
    <dgm:cxn modelId="{A4CFDFAD-E141-4D9F-A2A3-FB9C4781FE8A}" type="presOf" srcId="{20B2A760-4309-4C1E-909D-7A62C48DA95D}" destId="{CECB2429-AC4A-4FAF-AB3C-A2FFF4843FF2}" srcOrd="0" destOrd="0" presId="urn:microsoft.com/office/officeart/2018/2/layout/IconVerticalSolidList"/>
    <dgm:cxn modelId="{12A56DBB-0BC3-406F-95D8-73B627C35591}" srcId="{ECDE19ED-72A7-4FEF-BEE1-8145A6AA73CD}" destId="{71512E48-F357-4C78-B26E-75B5E89D5A35}" srcOrd="2" destOrd="0" parTransId="{2D559E7E-5731-49BD-80CF-DEF10155B79B}" sibTransId="{084D5495-5CC6-4BB9-87ED-91E1E7BF8BF6}"/>
    <dgm:cxn modelId="{D249A7CC-D9F4-473D-89FC-167AAF29751A}" type="presOf" srcId="{ECDE19ED-72A7-4FEF-BEE1-8145A6AA73CD}" destId="{6EAB72DE-4549-4B57-8664-BF8A834F3B97}" srcOrd="0" destOrd="0" presId="urn:microsoft.com/office/officeart/2018/2/layout/IconVerticalSolidList"/>
    <dgm:cxn modelId="{FF64FDDB-1304-40F8-BF6C-B631BFB72DD5}" type="presOf" srcId="{C25D41DB-3DF9-4A53-87F9-8E2CC940AA81}" destId="{280AC52E-9E24-4EE7-BAA7-4E0993027138}" srcOrd="0" destOrd="0" presId="urn:microsoft.com/office/officeart/2018/2/layout/IconVerticalSolidList"/>
    <dgm:cxn modelId="{B9362F6B-DAF3-4948-8156-C0FE0C9411CE}" type="presParOf" srcId="{6EAB72DE-4549-4B57-8664-BF8A834F3B97}" destId="{2D27A6D3-32A6-4CF7-8B3B-DDF332A4513A}" srcOrd="0" destOrd="0" presId="urn:microsoft.com/office/officeart/2018/2/layout/IconVerticalSolidList"/>
    <dgm:cxn modelId="{2BB2E91E-192A-40DA-8485-023D6A981F03}" type="presParOf" srcId="{2D27A6D3-32A6-4CF7-8B3B-DDF332A4513A}" destId="{F70AEF13-81DC-4255-8FDD-6D65A281ACD7}" srcOrd="0" destOrd="0" presId="urn:microsoft.com/office/officeart/2018/2/layout/IconVerticalSolidList"/>
    <dgm:cxn modelId="{BBF4EB18-006C-49D2-9DAA-ECA00FF2A3F5}" type="presParOf" srcId="{2D27A6D3-32A6-4CF7-8B3B-DDF332A4513A}" destId="{C1A43780-AF5A-4F3F-8A50-BB2C00D794DB}" srcOrd="1" destOrd="0" presId="urn:microsoft.com/office/officeart/2018/2/layout/IconVerticalSolidList"/>
    <dgm:cxn modelId="{A62AEB7F-FEF6-4928-A406-4009D9F92C14}" type="presParOf" srcId="{2D27A6D3-32A6-4CF7-8B3B-DDF332A4513A}" destId="{9BAE2BC1-8F79-45E1-9833-B5D59A975A58}" srcOrd="2" destOrd="0" presId="urn:microsoft.com/office/officeart/2018/2/layout/IconVerticalSolidList"/>
    <dgm:cxn modelId="{43C9AACC-AE5C-41C3-A80E-3AD6548EA46E}" type="presParOf" srcId="{2D27A6D3-32A6-4CF7-8B3B-DDF332A4513A}" destId="{0E2FFBCF-E350-4837-A1E7-E4DF2651387C}" srcOrd="3" destOrd="0" presId="urn:microsoft.com/office/officeart/2018/2/layout/IconVerticalSolidList"/>
    <dgm:cxn modelId="{CFC1D237-9FAC-40FA-B68F-00DCB677BC4E}" type="presParOf" srcId="{6EAB72DE-4549-4B57-8664-BF8A834F3B97}" destId="{92876E8D-EDD9-4034-94BD-509468998904}" srcOrd="1" destOrd="0" presId="urn:microsoft.com/office/officeart/2018/2/layout/IconVerticalSolidList"/>
    <dgm:cxn modelId="{8133F436-7D4B-4A41-B120-7738A816490B}" type="presParOf" srcId="{6EAB72DE-4549-4B57-8664-BF8A834F3B97}" destId="{E59CC16E-D643-405A-BC46-87E18BF2013D}" srcOrd="2" destOrd="0" presId="urn:microsoft.com/office/officeart/2018/2/layout/IconVerticalSolidList"/>
    <dgm:cxn modelId="{4B272C5E-05A3-4025-8137-0EA915E7CDED}" type="presParOf" srcId="{E59CC16E-D643-405A-BC46-87E18BF2013D}" destId="{B4B5FFE0-232A-4E51-B16E-9EEC93375946}" srcOrd="0" destOrd="0" presId="urn:microsoft.com/office/officeart/2018/2/layout/IconVerticalSolidList"/>
    <dgm:cxn modelId="{9C191A0B-1AE4-45BB-AFA2-A8194340B358}" type="presParOf" srcId="{E59CC16E-D643-405A-BC46-87E18BF2013D}" destId="{A7B7C1C3-1432-412F-B831-3CC30E2CB180}" srcOrd="1" destOrd="0" presId="urn:microsoft.com/office/officeart/2018/2/layout/IconVerticalSolidList"/>
    <dgm:cxn modelId="{A3AB9A78-58FE-45CF-9747-D630B95A281F}" type="presParOf" srcId="{E59CC16E-D643-405A-BC46-87E18BF2013D}" destId="{2F243F18-1082-4CD6-9529-AFEB31CA9F94}" srcOrd="2" destOrd="0" presId="urn:microsoft.com/office/officeart/2018/2/layout/IconVerticalSolidList"/>
    <dgm:cxn modelId="{2C6C4635-240E-4F12-AF60-487F6164E446}" type="presParOf" srcId="{E59CC16E-D643-405A-BC46-87E18BF2013D}" destId="{BA01CAA9-2FF4-4DF3-934E-9542FB798A2A}" srcOrd="3" destOrd="0" presId="urn:microsoft.com/office/officeart/2018/2/layout/IconVerticalSolidList"/>
    <dgm:cxn modelId="{01406F37-6C37-465F-BA74-F5F032F2FAB5}" type="presParOf" srcId="{6EAB72DE-4549-4B57-8664-BF8A834F3B97}" destId="{37257FB4-D1AE-4298-AB41-47B573ACC97D}" srcOrd="3" destOrd="0" presId="urn:microsoft.com/office/officeart/2018/2/layout/IconVerticalSolidList"/>
    <dgm:cxn modelId="{6027249B-7B90-4AF6-A979-6310161B49AA}" type="presParOf" srcId="{6EAB72DE-4549-4B57-8664-BF8A834F3B97}" destId="{7F623725-7B29-4755-9D35-203CB5329EBA}" srcOrd="4" destOrd="0" presId="urn:microsoft.com/office/officeart/2018/2/layout/IconVerticalSolidList"/>
    <dgm:cxn modelId="{1035CACB-8A28-416C-B059-95B45A4B8F1C}" type="presParOf" srcId="{7F623725-7B29-4755-9D35-203CB5329EBA}" destId="{487E874A-B66C-44C8-BE07-1E2C28AB36E6}" srcOrd="0" destOrd="0" presId="urn:microsoft.com/office/officeart/2018/2/layout/IconVerticalSolidList"/>
    <dgm:cxn modelId="{2D8676C9-B476-48C4-A1CE-FB56BF1A332C}" type="presParOf" srcId="{7F623725-7B29-4755-9D35-203CB5329EBA}" destId="{45C6B1CF-4B22-479C-B00B-B8AD0CC23562}" srcOrd="1" destOrd="0" presId="urn:microsoft.com/office/officeart/2018/2/layout/IconVerticalSolidList"/>
    <dgm:cxn modelId="{7EA9430A-898C-46FE-92B4-7B104C4A8FC7}" type="presParOf" srcId="{7F623725-7B29-4755-9D35-203CB5329EBA}" destId="{FF6F2082-1921-446C-8D92-4F9850F3FF15}" srcOrd="2" destOrd="0" presId="urn:microsoft.com/office/officeart/2018/2/layout/IconVerticalSolidList"/>
    <dgm:cxn modelId="{B31EC41A-0A9C-4820-B3BD-4C3CE7E50197}" type="presParOf" srcId="{7F623725-7B29-4755-9D35-203CB5329EBA}" destId="{E7BC5589-B13E-41FC-A005-C9F5E7C87537}" srcOrd="3" destOrd="0" presId="urn:microsoft.com/office/officeart/2018/2/layout/IconVerticalSolidList"/>
    <dgm:cxn modelId="{1F4E7F9A-44D9-4EF2-93CB-9BC9EBAB675D}" type="presParOf" srcId="{6EAB72DE-4549-4B57-8664-BF8A834F3B97}" destId="{EDD23922-3CC6-4FFF-B383-A5449A20DA1C}" srcOrd="5" destOrd="0" presId="urn:microsoft.com/office/officeart/2018/2/layout/IconVerticalSolidList"/>
    <dgm:cxn modelId="{6151D9CE-A45F-4DB0-9253-DD58F947500A}" type="presParOf" srcId="{6EAB72DE-4549-4B57-8664-BF8A834F3B97}" destId="{E9540BEE-D8CD-4D45-AE0E-44F535605751}" srcOrd="6" destOrd="0" presId="urn:microsoft.com/office/officeart/2018/2/layout/IconVerticalSolidList"/>
    <dgm:cxn modelId="{828047D1-0BC2-4078-B5A8-8FB919B422D2}" type="presParOf" srcId="{E9540BEE-D8CD-4D45-AE0E-44F535605751}" destId="{174D91D9-E140-4290-BE13-975E34CFB3C1}" srcOrd="0" destOrd="0" presId="urn:microsoft.com/office/officeart/2018/2/layout/IconVerticalSolidList"/>
    <dgm:cxn modelId="{DC980F5D-6DC7-4977-9409-1C559BD4E053}" type="presParOf" srcId="{E9540BEE-D8CD-4D45-AE0E-44F535605751}" destId="{82AD33F5-0543-476F-8DBE-47F792CE02FF}" srcOrd="1" destOrd="0" presId="urn:microsoft.com/office/officeart/2018/2/layout/IconVerticalSolidList"/>
    <dgm:cxn modelId="{0B2031CC-C522-4D46-9986-9235A5935CD6}" type="presParOf" srcId="{E9540BEE-D8CD-4D45-AE0E-44F535605751}" destId="{DA0F5D23-7A2E-45BE-98C9-0AEEAEF081D3}" srcOrd="2" destOrd="0" presId="urn:microsoft.com/office/officeart/2018/2/layout/IconVerticalSolidList"/>
    <dgm:cxn modelId="{892707E8-F092-4A2B-86D3-0FF97931A1B9}" type="presParOf" srcId="{E9540BEE-D8CD-4D45-AE0E-44F535605751}" destId="{280AC52E-9E24-4EE7-BAA7-4E0993027138}" srcOrd="3" destOrd="0" presId="urn:microsoft.com/office/officeart/2018/2/layout/IconVerticalSolidList"/>
    <dgm:cxn modelId="{5CB2AF55-31EE-4142-BDA4-3CB3BD818DC9}" type="presParOf" srcId="{6EAB72DE-4549-4B57-8664-BF8A834F3B97}" destId="{B691F580-A47D-4A7B-9F80-FD18CC8F5A07}" srcOrd="7" destOrd="0" presId="urn:microsoft.com/office/officeart/2018/2/layout/IconVerticalSolidList"/>
    <dgm:cxn modelId="{2CB3CEC1-E86B-4D97-988E-7DB9EA8D14EB}" type="presParOf" srcId="{6EAB72DE-4549-4B57-8664-BF8A834F3B97}" destId="{04DDC972-9645-448E-B523-2E4F22F822BB}" srcOrd="8" destOrd="0" presId="urn:microsoft.com/office/officeart/2018/2/layout/IconVerticalSolidList"/>
    <dgm:cxn modelId="{351D740C-A450-4276-ADD6-2CE5674D9643}" type="presParOf" srcId="{04DDC972-9645-448E-B523-2E4F22F822BB}" destId="{BC73E47A-D517-4012-9B05-288B2D87F31D}" srcOrd="0" destOrd="0" presId="urn:microsoft.com/office/officeart/2018/2/layout/IconVerticalSolidList"/>
    <dgm:cxn modelId="{1CBEBF15-FD73-4366-AA91-EA3C6B8253D3}" type="presParOf" srcId="{04DDC972-9645-448E-B523-2E4F22F822BB}" destId="{F456D0A8-32A9-4B9C-BAA0-A615017D1978}" srcOrd="1" destOrd="0" presId="urn:microsoft.com/office/officeart/2018/2/layout/IconVerticalSolidList"/>
    <dgm:cxn modelId="{D6DFAEA4-4DB4-4CF2-A132-698A8269C1F2}" type="presParOf" srcId="{04DDC972-9645-448E-B523-2E4F22F822BB}" destId="{3B0748F4-1105-4E02-A2DA-7B4A6969BDCB}" srcOrd="2" destOrd="0" presId="urn:microsoft.com/office/officeart/2018/2/layout/IconVerticalSolidList"/>
    <dgm:cxn modelId="{EDF4A121-7543-4468-84AD-704836E59C90}" type="presParOf" srcId="{04DDC972-9645-448E-B523-2E4F22F822BB}" destId="{CECB2429-AC4A-4FAF-AB3C-A2FFF4843FF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DE9727-FB9A-4817-8D35-70005E322C7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C5DC569-A5BF-4F47-B4A0-7873D410312E}">
      <dgm:prSet/>
      <dgm:spPr/>
      <dgm:t>
        <a:bodyPr/>
        <a:lstStyle/>
        <a:p>
          <a:r>
            <a:rPr lang="en-GB" dirty="0"/>
            <a:t>Restoration:	</a:t>
          </a:r>
        </a:p>
        <a:p>
          <a:r>
            <a:rPr lang="en-GB" dirty="0"/>
            <a:t>To address the harm caused</a:t>
          </a:r>
          <a:endParaRPr lang="en-US" dirty="0"/>
        </a:p>
      </dgm:t>
    </dgm:pt>
    <dgm:pt modelId="{859F65E9-C672-4CA8-B4B4-BCA9DD4241D6}" type="parTrans" cxnId="{F402BE36-6A9C-4BFB-BE97-D05C71F69BEA}">
      <dgm:prSet/>
      <dgm:spPr/>
      <dgm:t>
        <a:bodyPr/>
        <a:lstStyle/>
        <a:p>
          <a:endParaRPr lang="en-US"/>
        </a:p>
      </dgm:t>
    </dgm:pt>
    <dgm:pt modelId="{A7B8F585-5AA5-40CC-BFF6-4A2B799438BF}" type="sibTrans" cxnId="{F402BE36-6A9C-4BFB-BE97-D05C71F69BEA}">
      <dgm:prSet/>
      <dgm:spPr/>
      <dgm:t>
        <a:bodyPr/>
        <a:lstStyle/>
        <a:p>
          <a:endParaRPr lang="en-US"/>
        </a:p>
      </dgm:t>
    </dgm:pt>
    <dgm:pt modelId="{434BF8A2-FF57-4690-A319-80A32A6FBB38}">
      <dgm:prSet/>
      <dgm:spPr/>
      <dgm:t>
        <a:bodyPr/>
        <a:lstStyle/>
        <a:p>
          <a:r>
            <a:rPr lang="en-GB" dirty="0"/>
            <a:t>Voluntarism: </a:t>
          </a:r>
        </a:p>
        <a:p>
          <a:r>
            <a:rPr lang="en-GB" dirty="0"/>
            <a:t> Participation is voluntary and based on informed choice</a:t>
          </a:r>
          <a:endParaRPr lang="en-US" dirty="0"/>
        </a:p>
      </dgm:t>
    </dgm:pt>
    <dgm:pt modelId="{60173023-E01C-49C2-ABCB-D61E35057675}" type="parTrans" cxnId="{132E7CE1-8B23-4753-9D71-9E921BEE2335}">
      <dgm:prSet/>
      <dgm:spPr/>
      <dgm:t>
        <a:bodyPr/>
        <a:lstStyle/>
        <a:p>
          <a:endParaRPr lang="en-US"/>
        </a:p>
      </dgm:t>
    </dgm:pt>
    <dgm:pt modelId="{0F644157-84B9-43DF-BF26-1A357579B618}" type="sibTrans" cxnId="{132E7CE1-8B23-4753-9D71-9E921BEE2335}">
      <dgm:prSet/>
      <dgm:spPr/>
      <dgm:t>
        <a:bodyPr/>
        <a:lstStyle/>
        <a:p>
          <a:endParaRPr lang="en-US"/>
        </a:p>
      </dgm:t>
    </dgm:pt>
    <dgm:pt modelId="{35F0FD38-2091-43EA-A597-1C1F963F4E41}">
      <dgm:prSet/>
      <dgm:spPr/>
      <dgm:t>
        <a:bodyPr/>
        <a:lstStyle/>
        <a:p>
          <a:r>
            <a:rPr lang="en-GB" dirty="0"/>
            <a:t>Neutrality: 	</a:t>
          </a:r>
        </a:p>
        <a:p>
          <a:r>
            <a:rPr lang="en-GB" dirty="0"/>
            <a:t>Fair and unbiased towards participants </a:t>
          </a:r>
          <a:endParaRPr lang="en-US" dirty="0"/>
        </a:p>
      </dgm:t>
    </dgm:pt>
    <dgm:pt modelId="{89A4DC88-FACF-45BC-8CF0-1ABE900BD25E}" type="parTrans" cxnId="{A78AF3DC-0B82-4493-8DA5-C2818CE8919B}">
      <dgm:prSet/>
      <dgm:spPr/>
      <dgm:t>
        <a:bodyPr/>
        <a:lstStyle/>
        <a:p>
          <a:endParaRPr lang="en-US"/>
        </a:p>
      </dgm:t>
    </dgm:pt>
    <dgm:pt modelId="{CA2DBEC9-4470-47A2-B4AB-EC6F804E869B}" type="sibTrans" cxnId="{A78AF3DC-0B82-4493-8DA5-C2818CE8919B}">
      <dgm:prSet/>
      <dgm:spPr/>
      <dgm:t>
        <a:bodyPr/>
        <a:lstStyle/>
        <a:p>
          <a:endParaRPr lang="en-US"/>
        </a:p>
      </dgm:t>
    </dgm:pt>
    <dgm:pt modelId="{29B810D9-9B1E-4079-948A-C8B64386924F}">
      <dgm:prSet/>
      <dgm:spPr/>
      <dgm:t>
        <a:bodyPr/>
        <a:lstStyle/>
        <a:p>
          <a:r>
            <a:rPr lang="en-GB" dirty="0"/>
            <a:t>Safety: 	</a:t>
          </a:r>
        </a:p>
        <a:p>
          <a:r>
            <a:rPr lang="en-GB" dirty="0"/>
            <a:t>Safety of all participants and a safe space to voice feelings and emotions</a:t>
          </a:r>
          <a:endParaRPr lang="en-US" dirty="0"/>
        </a:p>
      </dgm:t>
    </dgm:pt>
    <dgm:pt modelId="{96146FF5-888F-41A7-8719-919C1EDAE217}" type="parTrans" cxnId="{88D12B79-8D61-4F3E-B8CD-C9488B41A089}">
      <dgm:prSet/>
      <dgm:spPr/>
      <dgm:t>
        <a:bodyPr/>
        <a:lstStyle/>
        <a:p>
          <a:endParaRPr lang="en-US"/>
        </a:p>
      </dgm:t>
    </dgm:pt>
    <dgm:pt modelId="{7DB8FD2C-B50A-47DF-A3C9-028582F3BD25}" type="sibTrans" cxnId="{88D12B79-8D61-4F3E-B8CD-C9488B41A089}">
      <dgm:prSet/>
      <dgm:spPr/>
      <dgm:t>
        <a:bodyPr/>
        <a:lstStyle/>
        <a:p>
          <a:endParaRPr lang="en-US"/>
        </a:p>
      </dgm:t>
    </dgm:pt>
    <dgm:pt modelId="{5FCF6AB8-ECB1-4579-9D2A-D189067D851F}">
      <dgm:prSet/>
      <dgm:spPr/>
      <dgm:t>
        <a:bodyPr/>
        <a:lstStyle/>
        <a:p>
          <a:r>
            <a:rPr lang="en-GB" dirty="0"/>
            <a:t>Accessibility: </a:t>
          </a:r>
        </a:p>
        <a:p>
          <a:r>
            <a:rPr lang="en-GB" dirty="0"/>
            <a:t>Non- discriminatory and available to all those affected by conflict and harm</a:t>
          </a:r>
          <a:endParaRPr lang="en-US" dirty="0"/>
        </a:p>
      </dgm:t>
    </dgm:pt>
    <dgm:pt modelId="{C0A5ACB7-CA1F-4581-B72C-FF92BA8B9EE1}" type="parTrans" cxnId="{9CDF7194-C2BF-4F34-A780-E340E60A61F5}">
      <dgm:prSet/>
      <dgm:spPr/>
      <dgm:t>
        <a:bodyPr/>
        <a:lstStyle/>
        <a:p>
          <a:endParaRPr lang="en-US"/>
        </a:p>
      </dgm:t>
    </dgm:pt>
    <dgm:pt modelId="{06B06234-B2ED-446B-A8A9-6752AB5EC598}" type="sibTrans" cxnId="{9CDF7194-C2BF-4F34-A780-E340E60A61F5}">
      <dgm:prSet/>
      <dgm:spPr/>
      <dgm:t>
        <a:bodyPr/>
        <a:lstStyle/>
        <a:p>
          <a:endParaRPr lang="en-US"/>
        </a:p>
      </dgm:t>
    </dgm:pt>
    <dgm:pt modelId="{6C5D62CA-D84E-423E-A875-6FF51C8DCD86}">
      <dgm:prSet/>
      <dgm:spPr/>
      <dgm:t>
        <a:bodyPr/>
        <a:lstStyle/>
        <a:p>
          <a:r>
            <a:rPr lang="en-GB" dirty="0"/>
            <a:t>Respect: </a:t>
          </a:r>
        </a:p>
        <a:p>
          <a:r>
            <a:rPr lang="en-GB" dirty="0"/>
            <a:t>The dignity of all participants and those  affected by any harm caused is respected `</a:t>
          </a:r>
          <a:endParaRPr lang="en-US" dirty="0"/>
        </a:p>
      </dgm:t>
    </dgm:pt>
    <dgm:pt modelId="{4FF9833B-0C18-472A-A18A-0EFB3E8BCFF8}" type="parTrans" cxnId="{298C228B-86F8-42E4-99E3-642850BC7F31}">
      <dgm:prSet/>
      <dgm:spPr/>
      <dgm:t>
        <a:bodyPr/>
        <a:lstStyle/>
        <a:p>
          <a:endParaRPr lang="en-US"/>
        </a:p>
      </dgm:t>
    </dgm:pt>
    <dgm:pt modelId="{E8560437-A70B-4214-B473-1EA4B223A5C2}" type="sibTrans" cxnId="{298C228B-86F8-42E4-99E3-642850BC7F31}">
      <dgm:prSet/>
      <dgm:spPr/>
      <dgm:t>
        <a:bodyPr/>
        <a:lstStyle/>
        <a:p>
          <a:endParaRPr lang="en-US"/>
        </a:p>
      </dgm:t>
    </dgm:pt>
    <dgm:pt modelId="{F029B86C-6457-4088-9FE7-A422D8B46746}" type="pres">
      <dgm:prSet presAssocID="{E3DE9727-FB9A-4817-8D35-70005E322C7A}" presName="root" presStyleCnt="0">
        <dgm:presLayoutVars>
          <dgm:dir/>
          <dgm:resizeHandles val="exact"/>
        </dgm:presLayoutVars>
      </dgm:prSet>
      <dgm:spPr/>
    </dgm:pt>
    <dgm:pt modelId="{7BCF4AA6-92E5-4FD0-9F83-81B6210CF2B2}" type="pres">
      <dgm:prSet presAssocID="{3C5DC569-A5BF-4F47-B4A0-7873D410312E}" presName="compNode" presStyleCnt="0"/>
      <dgm:spPr/>
    </dgm:pt>
    <dgm:pt modelId="{8AEE8406-8754-4679-8CE9-730F03F2FB5D}" type="pres">
      <dgm:prSet presAssocID="{3C5DC569-A5BF-4F47-B4A0-7873D410312E}" presName="bgRect" presStyleLbl="bgShp" presStyleIdx="0" presStyleCnt="6"/>
      <dgm:spPr/>
    </dgm:pt>
    <dgm:pt modelId="{B97B8CE0-CC6E-44A0-9143-68D605540119}" type="pres">
      <dgm:prSet presAssocID="{3C5DC569-A5BF-4F47-B4A0-7873D410312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3766FE2C-607B-45F6-81AD-7DE276B82407}" type="pres">
      <dgm:prSet presAssocID="{3C5DC569-A5BF-4F47-B4A0-7873D410312E}" presName="spaceRect" presStyleCnt="0"/>
      <dgm:spPr/>
    </dgm:pt>
    <dgm:pt modelId="{8EC16B2F-97A5-4703-85BF-9BADB278F6F3}" type="pres">
      <dgm:prSet presAssocID="{3C5DC569-A5BF-4F47-B4A0-7873D410312E}" presName="parTx" presStyleLbl="revTx" presStyleIdx="0" presStyleCnt="6">
        <dgm:presLayoutVars>
          <dgm:chMax val="0"/>
          <dgm:chPref val="0"/>
        </dgm:presLayoutVars>
      </dgm:prSet>
      <dgm:spPr/>
    </dgm:pt>
    <dgm:pt modelId="{87A16357-0B18-4F10-AA8B-BA96348D7007}" type="pres">
      <dgm:prSet presAssocID="{A7B8F585-5AA5-40CC-BFF6-4A2B799438BF}" presName="sibTrans" presStyleCnt="0"/>
      <dgm:spPr/>
    </dgm:pt>
    <dgm:pt modelId="{94EAD14F-FAD1-4CC9-B802-3A30963C0507}" type="pres">
      <dgm:prSet presAssocID="{434BF8A2-FF57-4690-A319-80A32A6FBB38}" presName="compNode" presStyleCnt="0"/>
      <dgm:spPr/>
    </dgm:pt>
    <dgm:pt modelId="{9CBADFB1-16F7-4434-9DB3-07FEF7E3F16C}" type="pres">
      <dgm:prSet presAssocID="{434BF8A2-FF57-4690-A319-80A32A6FBB38}" presName="bgRect" presStyleLbl="bgShp" presStyleIdx="1" presStyleCnt="6"/>
      <dgm:spPr/>
    </dgm:pt>
    <dgm:pt modelId="{11AF7246-B634-49BE-90F1-CBE38208C48B}" type="pres">
      <dgm:prSet presAssocID="{434BF8A2-FF57-4690-A319-80A32A6FBB3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E2831336-E595-49FD-A701-37DCBF8FC235}" type="pres">
      <dgm:prSet presAssocID="{434BF8A2-FF57-4690-A319-80A32A6FBB38}" presName="spaceRect" presStyleCnt="0"/>
      <dgm:spPr/>
    </dgm:pt>
    <dgm:pt modelId="{024897C0-8984-430A-9A39-59726E324879}" type="pres">
      <dgm:prSet presAssocID="{434BF8A2-FF57-4690-A319-80A32A6FBB38}" presName="parTx" presStyleLbl="revTx" presStyleIdx="1" presStyleCnt="6">
        <dgm:presLayoutVars>
          <dgm:chMax val="0"/>
          <dgm:chPref val="0"/>
        </dgm:presLayoutVars>
      </dgm:prSet>
      <dgm:spPr/>
    </dgm:pt>
    <dgm:pt modelId="{DB54B2B2-A4A5-4B73-A09B-AC7247ED20E3}" type="pres">
      <dgm:prSet presAssocID="{0F644157-84B9-43DF-BF26-1A357579B618}" presName="sibTrans" presStyleCnt="0"/>
      <dgm:spPr/>
    </dgm:pt>
    <dgm:pt modelId="{1214C7FA-508A-4461-8223-D4995A0A2BDC}" type="pres">
      <dgm:prSet presAssocID="{35F0FD38-2091-43EA-A597-1C1F963F4E41}" presName="compNode" presStyleCnt="0"/>
      <dgm:spPr/>
    </dgm:pt>
    <dgm:pt modelId="{A810A3C2-8C84-4F69-8D19-286F8408DBAE}" type="pres">
      <dgm:prSet presAssocID="{35F0FD38-2091-43EA-A597-1C1F963F4E41}" presName="bgRect" presStyleLbl="bgShp" presStyleIdx="2" presStyleCnt="6"/>
      <dgm:spPr/>
    </dgm:pt>
    <dgm:pt modelId="{03533C35-B9D4-40EF-95B5-3256CBB9C9E4}" type="pres">
      <dgm:prSet presAssocID="{35F0FD38-2091-43EA-A597-1C1F963F4E4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07EE8498-B98B-4B37-A881-440EE4C0AFD6}" type="pres">
      <dgm:prSet presAssocID="{35F0FD38-2091-43EA-A597-1C1F963F4E41}" presName="spaceRect" presStyleCnt="0"/>
      <dgm:spPr/>
    </dgm:pt>
    <dgm:pt modelId="{714DF526-CBE5-49B8-AA45-1238AF18AD66}" type="pres">
      <dgm:prSet presAssocID="{35F0FD38-2091-43EA-A597-1C1F963F4E41}" presName="parTx" presStyleLbl="revTx" presStyleIdx="2" presStyleCnt="6">
        <dgm:presLayoutVars>
          <dgm:chMax val="0"/>
          <dgm:chPref val="0"/>
        </dgm:presLayoutVars>
      </dgm:prSet>
      <dgm:spPr/>
    </dgm:pt>
    <dgm:pt modelId="{369F3E68-E176-4828-B7D9-DD5932EC5BDC}" type="pres">
      <dgm:prSet presAssocID="{CA2DBEC9-4470-47A2-B4AB-EC6F804E869B}" presName="sibTrans" presStyleCnt="0"/>
      <dgm:spPr/>
    </dgm:pt>
    <dgm:pt modelId="{6BE4D794-D26D-40CB-A665-75FA2B04042C}" type="pres">
      <dgm:prSet presAssocID="{29B810D9-9B1E-4079-948A-C8B64386924F}" presName="compNode" presStyleCnt="0"/>
      <dgm:spPr/>
    </dgm:pt>
    <dgm:pt modelId="{5DF82BF4-0CB6-4B3F-BA4A-ECFA3E3F56B4}" type="pres">
      <dgm:prSet presAssocID="{29B810D9-9B1E-4079-948A-C8B64386924F}" presName="bgRect" presStyleLbl="bgShp" presStyleIdx="3" presStyleCnt="6"/>
      <dgm:spPr/>
    </dgm:pt>
    <dgm:pt modelId="{8DFEC130-8094-4935-99FB-C4C84DDA27CD}" type="pres">
      <dgm:prSet presAssocID="{29B810D9-9B1E-4079-948A-C8B64386924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ngue Face with Solid Fill"/>
        </a:ext>
      </dgm:extLst>
    </dgm:pt>
    <dgm:pt modelId="{6623327E-1588-4870-AA97-F4869472A59D}" type="pres">
      <dgm:prSet presAssocID="{29B810D9-9B1E-4079-948A-C8B64386924F}" presName="spaceRect" presStyleCnt="0"/>
      <dgm:spPr/>
    </dgm:pt>
    <dgm:pt modelId="{34CB869C-AE1D-4338-8947-90557B442FA1}" type="pres">
      <dgm:prSet presAssocID="{29B810D9-9B1E-4079-948A-C8B64386924F}" presName="parTx" presStyleLbl="revTx" presStyleIdx="3" presStyleCnt="6">
        <dgm:presLayoutVars>
          <dgm:chMax val="0"/>
          <dgm:chPref val="0"/>
        </dgm:presLayoutVars>
      </dgm:prSet>
      <dgm:spPr/>
    </dgm:pt>
    <dgm:pt modelId="{D885E93B-AB9B-4777-8B7D-59976214D7A8}" type="pres">
      <dgm:prSet presAssocID="{7DB8FD2C-B50A-47DF-A3C9-028582F3BD25}" presName="sibTrans" presStyleCnt="0"/>
      <dgm:spPr/>
    </dgm:pt>
    <dgm:pt modelId="{33C73102-FA4D-4B80-A23F-91705CB2FCB2}" type="pres">
      <dgm:prSet presAssocID="{5FCF6AB8-ECB1-4579-9D2A-D189067D851F}" presName="compNode" presStyleCnt="0"/>
      <dgm:spPr/>
    </dgm:pt>
    <dgm:pt modelId="{6DD9A415-AF92-4D6E-8123-67AF6425998D}" type="pres">
      <dgm:prSet presAssocID="{5FCF6AB8-ECB1-4579-9D2A-D189067D851F}" presName="bgRect" presStyleLbl="bgShp" presStyleIdx="4" presStyleCnt="6"/>
      <dgm:spPr/>
    </dgm:pt>
    <dgm:pt modelId="{6A3935F1-E6F2-4D98-BA3B-F3701EEAAACD}" type="pres">
      <dgm:prSet presAssocID="{5FCF6AB8-ECB1-4579-9D2A-D189067D851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rbidden"/>
        </a:ext>
      </dgm:extLst>
    </dgm:pt>
    <dgm:pt modelId="{8E01CD8F-53E0-4C6B-865C-B1CA444E5C19}" type="pres">
      <dgm:prSet presAssocID="{5FCF6AB8-ECB1-4579-9D2A-D189067D851F}" presName="spaceRect" presStyleCnt="0"/>
      <dgm:spPr/>
    </dgm:pt>
    <dgm:pt modelId="{7BDF0CD6-389C-4EA2-937C-7EC9BEBE5FB6}" type="pres">
      <dgm:prSet presAssocID="{5FCF6AB8-ECB1-4579-9D2A-D189067D851F}" presName="parTx" presStyleLbl="revTx" presStyleIdx="4" presStyleCnt="6">
        <dgm:presLayoutVars>
          <dgm:chMax val="0"/>
          <dgm:chPref val="0"/>
        </dgm:presLayoutVars>
      </dgm:prSet>
      <dgm:spPr/>
    </dgm:pt>
    <dgm:pt modelId="{F1F256B0-433D-42EA-9C85-A10B16517161}" type="pres">
      <dgm:prSet presAssocID="{06B06234-B2ED-446B-A8A9-6752AB5EC598}" presName="sibTrans" presStyleCnt="0"/>
      <dgm:spPr/>
    </dgm:pt>
    <dgm:pt modelId="{624E726E-E4F9-46FA-BC77-6F30F1B9D6B4}" type="pres">
      <dgm:prSet presAssocID="{6C5D62CA-D84E-423E-A875-6FF51C8DCD86}" presName="compNode" presStyleCnt="0"/>
      <dgm:spPr/>
    </dgm:pt>
    <dgm:pt modelId="{C3BCD729-549A-4829-B3CA-F25B7F7ABA79}" type="pres">
      <dgm:prSet presAssocID="{6C5D62CA-D84E-423E-A875-6FF51C8DCD86}" presName="bgRect" presStyleLbl="bgShp" presStyleIdx="5" presStyleCnt="6"/>
      <dgm:spPr/>
    </dgm:pt>
    <dgm:pt modelId="{0A3BD4DD-D592-487E-B4FB-5C320A0B3693}" type="pres">
      <dgm:prSet presAssocID="{6C5D62CA-D84E-423E-A875-6FF51C8DCD8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niversal Access"/>
        </a:ext>
      </dgm:extLst>
    </dgm:pt>
    <dgm:pt modelId="{FDFE32A8-5923-4508-BFC4-7BB65118E636}" type="pres">
      <dgm:prSet presAssocID="{6C5D62CA-D84E-423E-A875-6FF51C8DCD86}" presName="spaceRect" presStyleCnt="0"/>
      <dgm:spPr/>
    </dgm:pt>
    <dgm:pt modelId="{56ECD93C-0B35-41B6-B6BF-FD9C589541B9}" type="pres">
      <dgm:prSet presAssocID="{6C5D62CA-D84E-423E-A875-6FF51C8DCD86}" presName="parTx" presStyleLbl="revTx" presStyleIdx="5" presStyleCnt="6">
        <dgm:presLayoutVars>
          <dgm:chMax val="0"/>
          <dgm:chPref val="0"/>
        </dgm:presLayoutVars>
      </dgm:prSet>
      <dgm:spPr/>
    </dgm:pt>
  </dgm:ptLst>
  <dgm:cxnLst>
    <dgm:cxn modelId="{933A5426-3F5C-40FB-9497-FD96653DE128}" type="presOf" srcId="{29B810D9-9B1E-4079-948A-C8B64386924F}" destId="{34CB869C-AE1D-4338-8947-90557B442FA1}" srcOrd="0" destOrd="0" presId="urn:microsoft.com/office/officeart/2018/2/layout/IconVerticalSolidList"/>
    <dgm:cxn modelId="{AF1E4333-43ED-47AB-BB13-43A0A5181E83}" type="presOf" srcId="{3C5DC569-A5BF-4F47-B4A0-7873D410312E}" destId="{8EC16B2F-97A5-4703-85BF-9BADB278F6F3}" srcOrd="0" destOrd="0" presId="urn:microsoft.com/office/officeart/2018/2/layout/IconVerticalSolidList"/>
    <dgm:cxn modelId="{F402BE36-6A9C-4BFB-BE97-D05C71F69BEA}" srcId="{E3DE9727-FB9A-4817-8D35-70005E322C7A}" destId="{3C5DC569-A5BF-4F47-B4A0-7873D410312E}" srcOrd="0" destOrd="0" parTransId="{859F65E9-C672-4CA8-B4B4-BCA9DD4241D6}" sibTransId="{A7B8F585-5AA5-40CC-BFF6-4A2B799438BF}"/>
    <dgm:cxn modelId="{88D12B79-8D61-4F3E-B8CD-C9488B41A089}" srcId="{E3DE9727-FB9A-4817-8D35-70005E322C7A}" destId="{29B810D9-9B1E-4079-948A-C8B64386924F}" srcOrd="3" destOrd="0" parTransId="{96146FF5-888F-41A7-8719-919C1EDAE217}" sibTransId="{7DB8FD2C-B50A-47DF-A3C9-028582F3BD25}"/>
    <dgm:cxn modelId="{C3434E81-EC70-4EAC-AACC-66309B7536D3}" type="presOf" srcId="{6C5D62CA-D84E-423E-A875-6FF51C8DCD86}" destId="{56ECD93C-0B35-41B6-B6BF-FD9C589541B9}" srcOrd="0" destOrd="0" presId="urn:microsoft.com/office/officeart/2018/2/layout/IconVerticalSolidList"/>
    <dgm:cxn modelId="{298C228B-86F8-42E4-99E3-642850BC7F31}" srcId="{E3DE9727-FB9A-4817-8D35-70005E322C7A}" destId="{6C5D62CA-D84E-423E-A875-6FF51C8DCD86}" srcOrd="5" destOrd="0" parTransId="{4FF9833B-0C18-472A-A18A-0EFB3E8BCFF8}" sibTransId="{E8560437-A70B-4214-B473-1EA4B223A5C2}"/>
    <dgm:cxn modelId="{BC65EF91-64D2-4F61-B743-4226BC5CCC4D}" type="presOf" srcId="{5FCF6AB8-ECB1-4579-9D2A-D189067D851F}" destId="{7BDF0CD6-389C-4EA2-937C-7EC9BEBE5FB6}" srcOrd="0" destOrd="0" presId="urn:microsoft.com/office/officeart/2018/2/layout/IconVerticalSolidList"/>
    <dgm:cxn modelId="{9CDF7194-C2BF-4F34-A780-E340E60A61F5}" srcId="{E3DE9727-FB9A-4817-8D35-70005E322C7A}" destId="{5FCF6AB8-ECB1-4579-9D2A-D189067D851F}" srcOrd="4" destOrd="0" parTransId="{C0A5ACB7-CA1F-4581-B72C-FF92BA8B9EE1}" sibTransId="{06B06234-B2ED-446B-A8A9-6752AB5EC598}"/>
    <dgm:cxn modelId="{BF4341B8-4A08-4B82-96BB-E102C5B85C18}" type="presOf" srcId="{E3DE9727-FB9A-4817-8D35-70005E322C7A}" destId="{F029B86C-6457-4088-9FE7-A422D8B46746}" srcOrd="0" destOrd="0" presId="urn:microsoft.com/office/officeart/2018/2/layout/IconVerticalSolidList"/>
    <dgm:cxn modelId="{A78AF3DC-0B82-4493-8DA5-C2818CE8919B}" srcId="{E3DE9727-FB9A-4817-8D35-70005E322C7A}" destId="{35F0FD38-2091-43EA-A597-1C1F963F4E41}" srcOrd="2" destOrd="0" parTransId="{89A4DC88-FACF-45BC-8CF0-1ABE900BD25E}" sibTransId="{CA2DBEC9-4470-47A2-B4AB-EC6F804E869B}"/>
    <dgm:cxn modelId="{132E7CE1-8B23-4753-9D71-9E921BEE2335}" srcId="{E3DE9727-FB9A-4817-8D35-70005E322C7A}" destId="{434BF8A2-FF57-4690-A319-80A32A6FBB38}" srcOrd="1" destOrd="0" parTransId="{60173023-E01C-49C2-ABCB-D61E35057675}" sibTransId="{0F644157-84B9-43DF-BF26-1A357579B618}"/>
    <dgm:cxn modelId="{5BFF1DFB-3D59-4FE0-B40C-422D58CAA95D}" type="presOf" srcId="{434BF8A2-FF57-4690-A319-80A32A6FBB38}" destId="{024897C0-8984-430A-9A39-59726E324879}" srcOrd="0" destOrd="0" presId="urn:microsoft.com/office/officeart/2018/2/layout/IconVerticalSolidList"/>
    <dgm:cxn modelId="{881EF9FC-46A8-4CCD-BD7A-B8085871618B}" type="presOf" srcId="{35F0FD38-2091-43EA-A597-1C1F963F4E41}" destId="{714DF526-CBE5-49B8-AA45-1238AF18AD66}" srcOrd="0" destOrd="0" presId="urn:microsoft.com/office/officeart/2018/2/layout/IconVerticalSolidList"/>
    <dgm:cxn modelId="{7D541F9E-DF50-4F4B-B8F3-07698C9C5D34}" type="presParOf" srcId="{F029B86C-6457-4088-9FE7-A422D8B46746}" destId="{7BCF4AA6-92E5-4FD0-9F83-81B6210CF2B2}" srcOrd="0" destOrd="0" presId="urn:microsoft.com/office/officeart/2018/2/layout/IconVerticalSolidList"/>
    <dgm:cxn modelId="{C90D9BF4-E2CD-4BF0-893E-1481E05BCC03}" type="presParOf" srcId="{7BCF4AA6-92E5-4FD0-9F83-81B6210CF2B2}" destId="{8AEE8406-8754-4679-8CE9-730F03F2FB5D}" srcOrd="0" destOrd="0" presId="urn:microsoft.com/office/officeart/2018/2/layout/IconVerticalSolidList"/>
    <dgm:cxn modelId="{721B9B01-92FC-4584-A832-6D877AA0824E}" type="presParOf" srcId="{7BCF4AA6-92E5-4FD0-9F83-81B6210CF2B2}" destId="{B97B8CE0-CC6E-44A0-9143-68D605540119}" srcOrd="1" destOrd="0" presId="urn:microsoft.com/office/officeart/2018/2/layout/IconVerticalSolidList"/>
    <dgm:cxn modelId="{CBBC4F35-3AED-4E53-B879-41DF16CF84F6}" type="presParOf" srcId="{7BCF4AA6-92E5-4FD0-9F83-81B6210CF2B2}" destId="{3766FE2C-607B-45F6-81AD-7DE276B82407}" srcOrd="2" destOrd="0" presId="urn:microsoft.com/office/officeart/2018/2/layout/IconVerticalSolidList"/>
    <dgm:cxn modelId="{C1882458-7275-4580-964A-61BA0406CBDE}" type="presParOf" srcId="{7BCF4AA6-92E5-4FD0-9F83-81B6210CF2B2}" destId="{8EC16B2F-97A5-4703-85BF-9BADB278F6F3}" srcOrd="3" destOrd="0" presId="urn:microsoft.com/office/officeart/2018/2/layout/IconVerticalSolidList"/>
    <dgm:cxn modelId="{485CCBDA-1556-436F-849A-074ACD60CC4D}" type="presParOf" srcId="{F029B86C-6457-4088-9FE7-A422D8B46746}" destId="{87A16357-0B18-4F10-AA8B-BA96348D7007}" srcOrd="1" destOrd="0" presId="urn:microsoft.com/office/officeart/2018/2/layout/IconVerticalSolidList"/>
    <dgm:cxn modelId="{81E2E351-F3A0-4708-A958-BD268E56A721}" type="presParOf" srcId="{F029B86C-6457-4088-9FE7-A422D8B46746}" destId="{94EAD14F-FAD1-4CC9-B802-3A30963C0507}" srcOrd="2" destOrd="0" presId="urn:microsoft.com/office/officeart/2018/2/layout/IconVerticalSolidList"/>
    <dgm:cxn modelId="{DD0A9CD8-CE7C-4F79-BCE4-D388EF50289E}" type="presParOf" srcId="{94EAD14F-FAD1-4CC9-B802-3A30963C0507}" destId="{9CBADFB1-16F7-4434-9DB3-07FEF7E3F16C}" srcOrd="0" destOrd="0" presId="urn:microsoft.com/office/officeart/2018/2/layout/IconVerticalSolidList"/>
    <dgm:cxn modelId="{B77987F9-1A47-4AC0-9C54-C2FF828473A6}" type="presParOf" srcId="{94EAD14F-FAD1-4CC9-B802-3A30963C0507}" destId="{11AF7246-B634-49BE-90F1-CBE38208C48B}" srcOrd="1" destOrd="0" presId="urn:microsoft.com/office/officeart/2018/2/layout/IconVerticalSolidList"/>
    <dgm:cxn modelId="{E9BA440E-2B21-4F7D-8016-056695A15AE0}" type="presParOf" srcId="{94EAD14F-FAD1-4CC9-B802-3A30963C0507}" destId="{E2831336-E595-49FD-A701-37DCBF8FC235}" srcOrd="2" destOrd="0" presId="urn:microsoft.com/office/officeart/2018/2/layout/IconVerticalSolidList"/>
    <dgm:cxn modelId="{1B405269-F1D8-4EB2-B839-D10F3B110CF8}" type="presParOf" srcId="{94EAD14F-FAD1-4CC9-B802-3A30963C0507}" destId="{024897C0-8984-430A-9A39-59726E324879}" srcOrd="3" destOrd="0" presId="urn:microsoft.com/office/officeart/2018/2/layout/IconVerticalSolidList"/>
    <dgm:cxn modelId="{AE6B3471-D57C-46BC-B33D-0C0D75ED73ED}" type="presParOf" srcId="{F029B86C-6457-4088-9FE7-A422D8B46746}" destId="{DB54B2B2-A4A5-4B73-A09B-AC7247ED20E3}" srcOrd="3" destOrd="0" presId="urn:microsoft.com/office/officeart/2018/2/layout/IconVerticalSolidList"/>
    <dgm:cxn modelId="{FC405A46-9411-4D80-85A7-47CAA6F294A5}" type="presParOf" srcId="{F029B86C-6457-4088-9FE7-A422D8B46746}" destId="{1214C7FA-508A-4461-8223-D4995A0A2BDC}" srcOrd="4" destOrd="0" presId="urn:microsoft.com/office/officeart/2018/2/layout/IconVerticalSolidList"/>
    <dgm:cxn modelId="{EFD5E9E2-1904-4726-AB38-C109B2217191}" type="presParOf" srcId="{1214C7FA-508A-4461-8223-D4995A0A2BDC}" destId="{A810A3C2-8C84-4F69-8D19-286F8408DBAE}" srcOrd="0" destOrd="0" presId="urn:microsoft.com/office/officeart/2018/2/layout/IconVerticalSolidList"/>
    <dgm:cxn modelId="{51406936-853D-423B-8BD7-B7380C4C79EC}" type="presParOf" srcId="{1214C7FA-508A-4461-8223-D4995A0A2BDC}" destId="{03533C35-B9D4-40EF-95B5-3256CBB9C9E4}" srcOrd="1" destOrd="0" presId="urn:microsoft.com/office/officeart/2018/2/layout/IconVerticalSolidList"/>
    <dgm:cxn modelId="{695A064F-82C1-42EA-A2CE-FF9803F8227E}" type="presParOf" srcId="{1214C7FA-508A-4461-8223-D4995A0A2BDC}" destId="{07EE8498-B98B-4B37-A881-440EE4C0AFD6}" srcOrd="2" destOrd="0" presId="urn:microsoft.com/office/officeart/2018/2/layout/IconVerticalSolidList"/>
    <dgm:cxn modelId="{B78B47D4-EFA9-40A2-85A4-8B2DDFA11B03}" type="presParOf" srcId="{1214C7FA-508A-4461-8223-D4995A0A2BDC}" destId="{714DF526-CBE5-49B8-AA45-1238AF18AD66}" srcOrd="3" destOrd="0" presId="urn:microsoft.com/office/officeart/2018/2/layout/IconVerticalSolidList"/>
    <dgm:cxn modelId="{905F924A-D0F0-4D55-B39A-53240474D7F9}" type="presParOf" srcId="{F029B86C-6457-4088-9FE7-A422D8B46746}" destId="{369F3E68-E176-4828-B7D9-DD5932EC5BDC}" srcOrd="5" destOrd="0" presId="urn:microsoft.com/office/officeart/2018/2/layout/IconVerticalSolidList"/>
    <dgm:cxn modelId="{B5A281AC-8C08-4189-BC0B-27D8E3E6486F}" type="presParOf" srcId="{F029B86C-6457-4088-9FE7-A422D8B46746}" destId="{6BE4D794-D26D-40CB-A665-75FA2B04042C}" srcOrd="6" destOrd="0" presId="urn:microsoft.com/office/officeart/2018/2/layout/IconVerticalSolidList"/>
    <dgm:cxn modelId="{3F1413EC-09BD-49EC-B985-08011467C92B}" type="presParOf" srcId="{6BE4D794-D26D-40CB-A665-75FA2B04042C}" destId="{5DF82BF4-0CB6-4B3F-BA4A-ECFA3E3F56B4}" srcOrd="0" destOrd="0" presId="urn:microsoft.com/office/officeart/2018/2/layout/IconVerticalSolidList"/>
    <dgm:cxn modelId="{ECE7FA10-F62A-4546-9A67-E501D1DBAF74}" type="presParOf" srcId="{6BE4D794-D26D-40CB-A665-75FA2B04042C}" destId="{8DFEC130-8094-4935-99FB-C4C84DDA27CD}" srcOrd="1" destOrd="0" presId="urn:microsoft.com/office/officeart/2018/2/layout/IconVerticalSolidList"/>
    <dgm:cxn modelId="{64EF2B9F-9786-4785-AFF8-F4FC6A9DF6D5}" type="presParOf" srcId="{6BE4D794-D26D-40CB-A665-75FA2B04042C}" destId="{6623327E-1588-4870-AA97-F4869472A59D}" srcOrd="2" destOrd="0" presId="urn:microsoft.com/office/officeart/2018/2/layout/IconVerticalSolidList"/>
    <dgm:cxn modelId="{5D601908-41AB-4516-BD34-9969866290AA}" type="presParOf" srcId="{6BE4D794-D26D-40CB-A665-75FA2B04042C}" destId="{34CB869C-AE1D-4338-8947-90557B442FA1}" srcOrd="3" destOrd="0" presId="urn:microsoft.com/office/officeart/2018/2/layout/IconVerticalSolidList"/>
    <dgm:cxn modelId="{A3AC6644-3EF5-4EE8-B185-3DEDC5795870}" type="presParOf" srcId="{F029B86C-6457-4088-9FE7-A422D8B46746}" destId="{D885E93B-AB9B-4777-8B7D-59976214D7A8}" srcOrd="7" destOrd="0" presId="urn:microsoft.com/office/officeart/2018/2/layout/IconVerticalSolidList"/>
    <dgm:cxn modelId="{09620CBF-AE5B-4621-8002-5B437B45400D}" type="presParOf" srcId="{F029B86C-6457-4088-9FE7-A422D8B46746}" destId="{33C73102-FA4D-4B80-A23F-91705CB2FCB2}" srcOrd="8" destOrd="0" presId="urn:microsoft.com/office/officeart/2018/2/layout/IconVerticalSolidList"/>
    <dgm:cxn modelId="{E65B9618-E092-4D88-B902-D9FC8327F427}" type="presParOf" srcId="{33C73102-FA4D-4B80-A23F-91705CB2FCB2}" destId="{6DD9A415-AF92-4D6E-8123-67AF6425998D}" srcOrd="0" destOrd="0" presId="urn:microsoft.com/office/officeart/2018/2/layout/IconVerticalSolidList"/>
    <dgm:cxn modelId="{99E0A424-CBCD-42CD-91A9-966CD379AE0E}" type="presParOf" srcId="{33C73102-FA4D-4B80-A23F-91705CB2FCB2}" destId="{6A3935F1-E6F2-4D98-BA3B-F3701EEAAACD}" srcOrd="1" destOrd="0" presId="urn:microsoft.com/office/officeart/2018/2/layout/IconVerticalSolidList"/>
    <dgm:cxn modelId="{DF85D0DB-A019-42EB-83FF-53F0D1CD3ECC}" type="presParOf" srcId="{33C73102-FA4D-4B80-A23F-91705CB2FCB2}" destId="{8E01CD8F-53E0-4C6B-865C-B1CA444E5C19}" srcOrd="2" destOrd="0" presId="urn:microsoft.com/office/officeart/2018/2/layout/IconVerticalSolidList"/>
    <dgm:cxn modelId="{B9F1A3C7-3DD6-49DB-8FE0-CAFC5AEC6D9A}" type="presParOf" srcId="{33C73102-FA4D-4B80-A23F-91705CB2FCB2}" destId="{7BDF0CD6-389C-4EA2-937C-7EC9BEBE5FB6}" srcOrd="3" destOrd="0" presId="urn:microsoft.com/office/officeart/2018/2/layout/IconVerticalSolidList"/>
    <dgm:cxn modelId="{1FAB35BB-2882-4233-9F51-E3D2435FAD98}" type="presParOf" srcId="{F029B86C-6457-4088-9FE7-A422D8B46746}" destId="{F1F256B0-433D-42EA-9C85-A10B16517161}" srcOrd="9" destOrd="0" presId="urn:microsoft.com/office/officeart/2018/2/layout/IconVerticalSolidList"/>
    <dgm:cxn modelId="{A56EC6CD-8725-456F-8FBF-45EBE6154E05}" type="presParOf" srcId="{F029B86C-6457-4088-9FE7-A422D8B46746}" destId="{624E726E-E4F9-46FA-BC77-6F30F1B9D6B4}" srcOrd="10" destOrd="0" presId="urn:microsoft.com/office/officeart/2018/2/layout/IconVerticalSolidList"/>
    <dgm:cxn modelId="{6C8F6C4A-C585-4EE7-A36F-3ADF379404D7}" type="presParOf" srcId="{624E726E-E4F9-46FA-BC77-6F30F1B9D6B4}" destId="{C3BCD729-549A-4829-B3CA-F25B7F7ABA79}" srcOrd="0" destOrd="0" presId="urn:microsoft.com/office/officeart/2018/2/layout/IconVerticalSolidList"/>
    <dgm:cxn modelId="{97D876BB-13A1-491F-BB1E-C07B2CD5571B}" type="presParOf" srcId="{624E726E-E4F9-46FA-BC77-6F30F1B9D6B4}" destId="{0A3BD4DD-D592-487E-B4FB-5C320A0B3693}" srcOrd="1" destOrd="0" presId="urn:microsoft.com/office/officeart/2018/2/layout/IconVerticalSolidList"/>
    <dgm:cxn modelId="{4DA1C296-3637-42F7-8161-CA7DBDBFF2AE}" type="presParOf" srcId="{624E726E-E4F9-46FA-BC77-6F30F1B9D6B4}" destId="{FDFE32A8-5923-4508-BFC4-7BB65118E636}" srcOrd="2" destOrd="0" presId="urn:microsoft.com/office/officeart/2018/2/layout/IconVerticalSolidList"/>
    <dgm:cxn modelId="{DAD1CAEB-1589-4408-A479-250B730CDC06}" type="presParOf" srcId="{624E726E-E4F9-46FA-BC77-6F30F1B9D6B4}" destId="{56ECD93C-0B35-41B6-B6BF-FD9C589541B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659DB8-7486-4D48-BD04-4F78C0FD2AB2}"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GB"/>
        </a:p>
      </dgm:t>
    </dgm:pt>
    <dgm:pt modelId="{2D2D32D5-EAA0-4328-BDC1-ED523A0CCDD3}">
      <dgm:prSet phldrT="[Text]"/>
      <dgm:spPr/>
      <dgm:t>
        <a:bodyPr/>
        <a:lstStyle/>
        <a:p>
          <a:r>
            <a:rPr lang="en-GB" dirty="0"/>
            <a:t>Punitive </a:t>
          </a:r>
        </a:p>
      </dgm:t>
    </dgm:pt>
    <dgm:pt modelId="{B38377CD-C6E1-4F3D-AF57-F5F69AE96F01}" type="parTrans" cxnId="{BE5F4C46-45E8-4BFE-A33A-CA8CD4D398E4}">
      <dgm:prSet/>
      <dgm:spPr/>
      <dgm:t>
        <a:bodyPr/>
        <a:lstStyle/>
        <a:p>
          <a:endParaRPr lang="en-GB"/>
        </a:p>
      </dgm:t>
    </dgm:pt>
    <dgm:pt modelId="{D9D40E2B-7472-40D1-9D52-3FBAA3E72158}" type="sibTrans" cxnId="{BE5F4C46-45E8-4BFE-A33A-CA8CD4D398E4}">
      <dgm:prSet/>
      <dgm:spPr/>
      <dgm:t>
        <a:bodyPr/>
        <a:lstStyle/>
        <a:p>
          <a:endParaRPr lang="en-GB"/>
        </a:p>
      </dgm:t>
    </dgm:pt>
    <dgm:pt modelId="{179FC7A2-403E-487F-A48E-F30DB3029436}">
      <dgm:prSet phldrT="[Text]"/>
      <dgm:spPr/>
      <dgm:t>
        <a:bodyPr/>
        <a:lstStyle/>
        <a:p>
          <a:r>
            <a:rPr lang="en-GB" dirty="0"/>
            <a:t>Permissive</a:t>
          </a:r>
        </a:p>
      </dgm:t>
    </dgm:pt>
    <dgm:pt modelId="{C1E73E64-7573-4A00-8A0D-8D8D9C822C5A}" type="parTrans" cxnId="{F1E78FA3-FF35-4833-9AE0-8E04AB90202B}">
      <dgm:prSet/>
      <dgm:spPr/>
      <dgm:t>
        <a:bodyPr/>
        <a:lstStyle/>
        <a:p>
          <a:endParaRPr lang="en-GB"/>
        </a:p>
      </dgm:t>
    </dgm:pt>
    <dgm:pt modelId="{CB766EE3-338C-4B3D-A992-9D0A41433438}" type="sibTrans" cxnId="{F1E78FA3-FF35-4833-9AE0-8E04AB90202B}">
      <dgm:prSet/>
      <dgm:spPr/>
      <dgm:t>
        <a:bodyPr/>
        <a:lstStyle/>
        <a:p>
          <a:endParaRPr lang="en-GB"/>
        </a:p>
      </dgm:t>
    </dgm:pt>
    <dgm:pt modelId="{DCE70032-28FE-4547-BC33-19E398CC142C}" type="pres">
      <dgm:prSet presAssocID="{B0659DB8-7486-4D48-BD04-4F78C0FD2AB2}" presName="cycle" presStyleCnt="0">
        <dgm:presLayoutVars>
          <dgm:dir/>
          <dgm:resizeHandles val="exact"/>
        </dgm:presLayoutVars>
      </dgm:prSet>
      <dgm:spPr/>
    </dgm:pt>
    <dgm:pt modelId="{0C165804-736C-49FA-9559-C7A3C334E3CE}" type="pres">
      <dgm:prSet presAssocID="{2D2D32D5-EAA0-4328-BDC1-ED523A0CCDD3}" presName="arrow" presStyleLbl="node1" presStyleIdx="0" presStyleCnt="2">
        <dgm:presLayoutVars>
          <dgm:bulletEnabled val="1"/>
        </dgm:presLayoutVars>
      </dgm:prSet>
      <dgm:spPr/>
    </dgm:pt>
    <dgm:pt modelId="{4FE14AB9-DDE9-43C2-BDCB-9BB0501F2055}" type="pres">
      <dgm:prSet presAssocID="{179FC7A2-403E-487F-A48E-F30DB3029436}" presName="arrow" presStyleLbl="node1" presStyleIdx="1" presStyleCnt="2">
        <dgm:presLayoutVars>
          <dgm:bulletEnabled val="1"/>
        </dgm:presLayoutVars>
      </dgm:prSet>
      <dgm:spPr/>
    </dgm:pt>
  </dgm:ptLst>
  <dgm:cxnLst>
    <dgm:cxn modelId="{0F32FB08-53E7-4E39-99EF-286803906500}" type="presOf" srcId="{179FC7A2-403E-487F-A48E-F30DB3029436}" destId="{4FE14AB9-DDE9-43C2-BDCB-9BB0501F2055}" srcOrd="0" destOrd="0" presId="urn:microsoft.com/office/officeart/2005/8/layout/arrow1"/>
    <dgm:cxn modelId="{A0DB1D14-14CD-4D05-9714-AF08284D05D4}" type="presOf" srcId="{B0659DB8-7486-4D48-BD04-4F78C0FD2AB2}" destId="{DCE70032-28FE-4547-BC33-19E398CC142C}" srcOrd="0" destOrd="0" presId="urn:microsoft.com/office/officeart/2005/8/layout/arrow1"/>
    <dgm:cxn modelId="{C1260242-3758-452F-8460-8D409BE2800C}" type="presOf" srcId="{2D2D32D5-EAA0-4328-BDC1-ED523A0CCDD3}" destId="{0C165804-736C-49FA-9559-C7A3C334E3CE}" srcOrd="0" destOrd="0" presId="urn:microsoft.com/office/officeart/2005/8/layout/arrow1"/>
    <dgm:cxn modelId="{BE5F4C46-45E8-4BFE-A33A-CA8CD4D398E4}" srcId="{B0659DB8-7486-4D48-BD04-4F78C0FD2AB2}" destId="{2D2D32D5-EAA0-4328-BDC1-ED523A0CCDD3}" srcOrd="0" destOrd="0" parTransId="{B38377CD-C6E1-4F3D-AF57-F5F69AE96F01}" sibTransId="{D9D40E2B-7472-40D1-9D52-3FBAA3E72158}"/>
    <dgm:cxn modelId="{F1E78FA3-FF35-4833-9AE0-8E04AB90202B}" srcId="{B0659DB8-7486-4D48-BD04-4F78C0FD2AB2}" destId="{179FC7A2-403E-487F-A48E-F30DB3029436}" srcOrd="1" destOrd="0" parTransId="{C1E73E64-7573-4A00-8A0D-8D8D9C822C5A}" sibTransId="{CB766EE3-338C-4B3D-A992-9D0A41433438}"/>
    <dgm:cxn modelId="{30C02C9E-0927-42A4-9A38-EB75D2C27098}" type="presParOf" srcId="{DCE70032-28FE-4547-BC33-19E398CC142C}" destId="{0C165804-736C-49FA-9559-C7A3C334E3CE}" srcOrd="0" destOrd="0" presId="urn:microsoft.com/office/officeart/2005/8/layout/arrow1"/>
    <dgm:cxn modelId="{E44D17ED-4447-4FC8-A585-B422707FEBD6}" type="presParOf" srcId="{DCE70032-28FE-4547-BC33-19E398CC142C}" destId="{4FE14AB9-DDE9-43C2-BDCB-9BB0501F2055}"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E5E602-58FD-4EFA-BA0E-372D7D7C782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1BDC0D51-D93C-4E8C-A0C7-17109133EDF8}">
      <dgm:prSet/>
      <dgm:spPr/>
      <dgm:t>
        <a:bodyPr/>
        <a:lstStyle/>
        <a:p>
          <a:r>
            <a:rPr lang="en-GB" dirty="0"/>
            <a:t>Demonstrate empathy, patience and compassion</a:t>
          </a:r>
          <a:endParaRPr lang="en-US" dirty="0"/>
        </a:p>
      </dgm:t>
    </dgm:pt>
    <dgm:pt modelId="{EBBAE2BE-DE05-4F9E-A405-8B305199A255}" type="parTrans" cxnId="{351891B8-9817-4512-B521-76DF9C2D7A27}">
      <dgm:prSet/>
      <dgm:spPr/>
      <dgm:t>
        <a:bodyPr/>
        <a:lstStyle/>
        <a:p>
          <a:endParaRPr lang="en-US"/>
        </a:p>
      </dgm:t>
    </dgm:pt>
    <dgm:pt modelId="{9EB87EBC-C2C5-42F7-838A-C4F082E62F92}" type="sibTrans" cxnId="{351891B8-9817-4512-B521-76DF9C2D7A27}">
      <dgm:prSet/>
      <dgm:spPr/>
      <dgm:t>
        <a:bodyPr/>
        <a:lstStyle/>
        <a:p>
          <a:endParaRPr lang="en-US"/>
        </a:p>
      </dgm:t>
    </dgm:pt>
    <dgm:pt modelId="{BF246FFD-9D37-466C-A9CC-F8FD3559CE2F}">
      <dgm:prSet/>
      <dgm:spPr/>
      <dgm:t>
        <a:bodyPr/>
        <a:lstStyle/>
        <a:p>
          <a:r>
            <a:rPr lang="en-GB"/>
            <a:t>Communicate effectively </a:t>
          </a:r>
          <a:endParaRPr lang="en-US"/>
        </a:p>
      </dgm:t>
    </dgm:pt>
    <dgm:pt modelId="{7E436B6D-9571-4916-A61F-67A026BEA07C}" type="parTrans" cxnId="{5E1875F9-E3FE-4D3A-8B6F-72833C92807F}">
      <dgm:prSet/>
      <dgm:spPr/>
      <dgm:t>
        <a:bodyPr/>
        <a:lstStyle/>
        <a:p>
          <a:endParaRPr lang="en-US"/>
        </a:p>
      </dgm:t>
    </dgm:pt>
    <dgm:pt modelId="{08BE7E97-6DAD-486A-8C4F-A46A70DF5A20}" type="sibTrans" cxnId="{5E1875F9-E3FE-4D3A-8B6F-72833C92807F}">
      <dgm:prSet/>
      <dgm:spPr/>
      <dgm:t>
        <a:bodyPr/>
        <a:lstStyle/>
        <a:p>
          <a:endParaRPr lang="en-US"/>
        </a:p>
      </dgm:t>
    </dgm:pt>
    <dgm:pt modelId="{9211E5E6-AD4C-4CE5-A3B9-8AE1485D87CB}">
      <dgm:prSet/>
      <dgm:spPr/>
      <dgm:t>
        <a:bodyPr/>
        <a:lstStyle/>
        <a:p>
          <a:r>
            <a:rPr lang="en-GB"/>
            <a:t>Environment </a:t>
          </a:r>
          <a:endParaRPr lang="en-US"/>
        </a:p>
      </dgm:t>
    </dgm:pt>
    <dgm:pt modelId="{E02B55D1-0CDB-4FA5-91F3-2B12729BCA40}" type="parTrans" cxnId="{439742C2-2343-4C71-84AB-B4D0F4CF1878}">
      <dgm:prSet/>
      <dgm:spPr/>
      <dgm:t>
        <a:bodyPr/>
        <a:lstStyle/>
        <a:p>
          <a:endParaRPr lang="en-US"/>
        </a:p>
      </dgm:t>
    </dgm:pt>
    <dgm:pt modelId="{090AB0D4-8AFF-4B7E-9C16-9EB252A15AEC}" type="sibTrans" cxnId="{439742C2-2343-4C71-84AB-B4D0F4CF1878}">
      <dgm:prSet/>
      <dgm:spPr/>
      <dgm:t>
        <a:bodyPr/>
        <a:lstStyle/>
        <a:p>
          <a:endParaRPr lang="en-US"/>
        </a:p>
      </dgm:t>
    </dgm:pt>
    <dgm:pt modelId="{0804D5CE-0602-4311-82CF-AE7B4A45F5D7}">
      <dgm:prSet/>
      <dgm:spPr/>
      <dgm:t>
        <a:bodyPr/>
        <a:lstStyle/>
        <a:p>
          <a:r>
            <a:rPr lang="en-GB"/>
            <a:t>Role clarity &amp; Expectations </a:t>
          </a:r>
          <a:endParaRPr lang="en-US"/>
        </a:p>
      </dgm:t>
    </dgm:pt>
    <dgm:pt modelId="{7B373C77-4939-48F8-94DD-760DCA2F10B1}" type="parTrans" cxnId="{91F85BCD-A156-4901-A70B-2E8C09650AEB}">
      <dgm:prSet/>
      <dgm:spPr/>
      <dgm:t>
        <a:bodyPr/>
        <a:lstStyle/>
        <a:p>
          <a:endParaRPr lang="en-US"/>
        </a:p>
      </dgm:t>
    </dgm:pt>
    <dgm:pt modelId="{10EBF678-AE2D-42B4-9233-160C94BA3CFA}" type="sibTrans" cxnId="{91F85BCD-A156-4901-A70B-2E8C09650AEB}">
      <dgm:prSet/>
      <dgm:spPr/>
      <dgm:t>
        <a:bodyPr/>
        <a:lstStyle/>
        <a:p>
          <a:endParaRPr lang="en-US"/>
        </a:p>
      </dgm:t>
    </dgm:pt>
    <dgm:pt modelId="{9F14E54B-9C13-411E-8298-46EEAE25186A}">
      <dgm:prSet/>
      <dgm:spPr/>
      <dgm:t>
        <a:bodyPr/>
        <a:lstStyle/>
        <a:p>
          <a:r>
            <a:rPr lang="en-GB"/>
            <a:t>Restorative Approach  </a:t>
          </a:r>
          <a:endParaRPr lang="en-US"/>
        </a:p>
      </dgm:t>
    </dgm:pt>
    <dgm:pt modelId="{421BE1CB-32AA-4159-8AFA-DD0776EA1CA2}" type="parTrans" cxnId="{67320403-3AD0-44CD-B596-A007825C3342}">
      <dgm:prSet/>
      <dgm:spPr/>
      <dgm:t>
        <a:bodyPr/>
        <a:lstStyle/>
        <a:p>
          <a:endParaRPr lang="en-US"/>
        </a:p>
      </dgm:t>
    </dgm:pt>
    <dgm:pt modelId="{F9581D4B-519C-466D-BDF9-9B2E73A7D0FF}" type="sibTrans" cxnId="{67320403-3AD0-44CD-B596-A007825C3342}">
      <dgm:prSet/>
      <dgm:spPr/>
      <dgm:t>
        <a:bodyPr/>
        <a:lstStyle/>
        <a:p>
          <a:endParaRPr lang="en-US"/>
        </a:p>
      </dgm:t>
    </dgm:pt>
    <dgm:pt modelId="{E9F2BF6F-9BA3-43B8-9917-D153B3904D7E}">
      <dgm:prSet/>
      <dgm:spPr/>
      <dgm:t>
        <a:bodyPr/>
        <a:lstStyle/>
        <a:p>
          <a:r>
            <a:rPr lang="en-GB"/>
            <a:t>Do more of what works well</a:t>
          </a:r>
          <a:endParaRPr lang="en-US"/>
        </a:p>
      </dgm:t>
    </dgm:pt>
    <dgm:pt modelId="{DC9EB8E7-BB1D-4679-87D3-3F4E5FB53214}" type="parTrans" cxnId="{DF6EB531-D9AE-4F37-AA8C-5B36AF602934}">
      <dgm:prSet/>
      <dgm:spPr/>
      <dgm:t>
        <a:bodyPr/>
        <a:lstStyle/>
        <a:p>
          <a:endParaRPr lang="en-US"/>
        </a:p>
      </dgm:t>
    </dgm:pt>
    <dgm:pt modelId="{A5B21093-9711-4CEF-9BBF-3AA1E9297EF1}" type="sibTrans" cxnId="{DF6EB531-D9AE-4F37-AA8C-5B36AF602934}">
      <dgm:prSet/>
      <dgm:spPr/>
      <dgm:t>
        <a:bodyPr/>
        <a:lstStyle/>
        <a:p>
          <a:endParaRPr lang="en-US"/>
        </a:p>
      </dgm:t>
    </dgm:pt>
    <dgm:pt modelId="{F5A3A417-0417-48C0-B762-BF43B14B07A0}">
      <dgm:prSet/>
      <dgm:spPr/>
      <dgm:t>
        <a:bodyPr/>
        <a:lstStyle/>
        <a:p>
          <a:r>
            <a:rPr lang="en-GB"/>
            <a:t>Reflective practice</a:t>
          </a:r>
          <a:endParaRPr lang="en-US"/>
        </a:p>
      </dgm:t>
    </dgm:pt>
    <dgm:pt modelId="{2EDBF519-A422-4EF4-8A04-8DAAA2FB6265}" type="parTrans" cxnId="{4E985375-6D89-46A8-8322-FCABB2D26C78}">
      <dgm:prSet/>
      <dgm:spPr/>
      <dgm:t>
        <a:bodyPr/>
        <a:lstStyle/>
        <a:p>
          <a:endParaRPr lang="en-US"/>
        </a:p>
      </dgm:t>
    </dgm:pt>
    <dgm:pt modelId="{0549D0B6-A063-488E-9924-AD31961A842A}" type="sibTrans" cxnId="{4E985375-6D89-46A8-8322-FCABB2D26C78}">
      <dgm:prSet/>
      <dgm:spPr/>
      <dgm:t>
        <a:bodyPr/>
        <a:lstStyle/>
        <a:p>
          <a:endParaRPr lang="en-US"/>
        </a:p>
      </dgm:t>
    </dgm:pt>
    <dgm:pt modelId="{42392546-0459-4B8D-B3F4-514316CF273C}">
      <dgm:prSet/>
      <dgm:spPr/>
      <dgm:t>
        <a:bodyPr/>
        <a:lstStyle/>
        <a:p>
          <a:r>
            <a:rPr lang="en-GB"/>
            <a:t>Support &amp; supervision </a:t>
          </a:r>
          <a:endParaRPr lang="en-US"/>
        </a:p>
      </dgm:t>
    </dgm:pt>
    <dgm:pt modelId="{BAC90E46-5321-4C9D-B85C-DCE1F6BB2EE7}" type="parTrans" cxnId="{6DB7CC26-721B-4874-A905-65D79B691D2B}">
      <dgm:prSet/>
      <dgm:spPr/>
      <dgm:t>
        <a:bodyPr/>
        <a:lstStyle/>
        <a:p>
          <a:endParaRPr lang="en-US"/>
        </a:p>
      </dgm:t>
    </dgm:pt>
    <dgm:pt modelId="{B82AE608-D29F-4CA4-80E9-B498641F2F8B}" type="sibTrans" cxnId="{6DB7CC26-721B-4874-A905-65D79B691D2B}">
      <dgm:prSet/>
      <dgm:spPr/>
      <dgm:t>
        <a:bodyPr/>
        <a:lstStyle/>
        <a:p>
          <a:endParaRPr lang="en-US"/>
        </a:p>
      </dgm:t>
    </dgm:pt>
    <dgm:pt modelId="{CC7F088C-3FA8-43A9-982F-9AA32E0C15A2}">
      <dgm:prSet/>
      <dgm:spPr/>
      <dgm:t>
        <a:bodyPr/>
        <a:lstStyle/>
        <a:p>
          <a:r>
            <a:rPr lang="en-GB"/>
            <a:t>Trust your self and mind yourself</a:t>
          </a:r>
          <a:endParaRPr lang="en-US"/>
        </a:p>
      </dgm:t>
    </dgm:pt>
    <dgm:pt modelId="{3A211627-A5ED-4E78-AD02-89E2DE5BF835}" type="parTrans" cxnId="{4E681EA5-853D-4F10-9539-BE176387B5AF}">
      <dgm:prSet/>
      <dgm:spPr/>
      <dgm:t>
        <a:bodyPr/>
        <a:lstStyle/>
        <a:p>
          <a:endParaRPr lang="en-US"/>
        </a:p>
      </dgm:t>
    </dgm:pt>
    <dgm:pt modelId="{F9B2BE37-6600-4838-984C-CDCB74574377}" type="sibTrans" cxnId="{4E681EA5-853D-4F10-9539-BE176387B5AF}">
      <dgm:prSet/>
      <dgm:spPr/>
      <dgm:t>
        <a:bodyPr/>
        <a:lstStyle/>
        <a:p>
          <a:endParaRPr lang="en-US"/>
        </a:p>
      </dgm:t>
    </dgm:pt>
    <dgm:pt modelId="{CD110C93-798D-4412-878D-FD2ECCE9B49E}" type="pres">
      <dgm:prSet presAssocID="{D9E5E602-58FD-4EFA-BA0E-372D7D7C7826}" presName="vert0" presStyleCnt="0">
        <dgm:presLayoutVars>
          <dgm:dir/>
          <dgm:animOne val="branch"/>
          <dgm:animLvl val="lvl"/>
        </dgm:presLayoutVars>
      </dgm:prSet>
      <dgm:spPr/>
    </dgm:pt>
    <dgm:pt modelId="{3CDC3E1B-EDC7-4772-8025-820D48FA313D}" type="pres">
      <dgm:prSet presAssocID="{1BDC0D51-D93C-4E8C-A0C7-17109133EDF8}" presName="thickLine" presStyleLbl="alignNode1" presStyleIdx="0" presStyleCnt="9"/>
      <dgm:spPr/>
    </dgm:pt>
    <dgm:pt modelId="{98C030CC-E9E3-4F32-B119-EFC65EADED34}" type="pres">
      <dgm:prSet presAssocID="{1BDC0D51-D93C-4E8C-A0C7-17109133EDF8}" presName="horz1" presStyleCnt="0"/>
      <dgm:spPr/>
    </dgm:pt>
    <dgm:pt modelId="{E5D0DBA8-9FEF-4180-87ED-38EE44A1CF1C}" type="pres">
      <dgm:prSet presAssocID="{1BDC0D51-D93C-4E8C-A0C7-17109133EDF8}" presName="tx1" presStyleLbl="revTx" presStyleIdx="0" presStyleCnt="9"/>
      <dgm:spPr/>
    </dgm:pt>
    <dgm:pt modelId="{23DDFB14-D4F0-42D9-BB7E-477BD8CFB7ED}" type="pres">
      <dgm:prSet presAssocID="{1BDC0D51-D93C-4E8C-A0C7-17109133EDF8}" presName="vert1" presStyleCnt="0"/>
      <dgm:spPr/>
    </dgm:pt>
    <dgm:pt modelId="{277D6CCE-D366-4110-9C79-903B76CCCA91}" type="pres">
      <dgm:prSet presAssocID="{BF246FFD-9D37-466C-A9CC-F8FD3559CE2F}" presName="thickLine" presStyleLbl="alignNode1" presStyleIdx="1" presStyleCnt="9"/>
      <dgm:spPr/>
    </dgm:pt>
    <dgm:pt modelId="{42B5807A-D4E3-4D3A-B0DC-8DDB6F141746}" type="pres">
      <dgm:prSet presAssocID="{BF246FFD-9D37-466C-A9CC-F8FD3559CE2F}" presName="horz1" presStyleCnt="0"/>
      <dgm:spPr/>
    </dgm:pt>
    <dgm:pt modelId="{82C81013-B81A-4012-A299-B9C4DF6616A6}" type="pres">
      <dgm:prSet presAssocID="{BF246FFD-9D37-466C-A9CC-F8FD3559CE2F}" presName="tx1" presStyleLbl="revTx" presStyleIdx="1" presStyleCnt="9"/>
      <dgm:spPr/>
    </dgm:pt>
    <dgm:pt modelId="{80D75E63-3792-4111-A3BE-E7811E84156B}" type="pres">
      <dgm:prSet presAssocID="{BF246FFD-9D37-466C-A9CC-F8FD3559CE2F}" presName="vert1" presStyleCnt="0"/>
      <dgm:spPr/>
    </dgm:pt>
    <dgm:pt modelId="{4809FFF9-DDBE-4072-BDE7-DD3D9FA82875}" type="pres">
      <dgm:prSet presAssocID="{9211E5E6-AD4C-4CE5-A3B9-8AE1485D87CB}" presName="thickLine" presStyleLbl="alignNode1" presStyleIdx="2" presStyleCnt="9"/>
      <dgm:spPr/>
    </dgm:pt>
    <dgm:pt modelId="{895F1A3C-0C0C-417A-90BD-F1ABAC9F4AB3}" type="pres">
      <dgm:prSet presAssocID="{9211E5E6-AD4C-4CE5-A3B9-8AE1485D87CB}" presName="horz1" presStyleCnt="0"/>
      <dgm:spPr/>
    </dgm:pt>
    <dgm:pt modelId="{5D906027-0EE7-4D8A-B871-11AFE25DBF1F}" type="pres">
      <dgm:prSet presAssocID="{9211E5E6-AD4C-4CE5-A3B9-8AE1485D87CB}" presName="tx1" presStyleLbl="revTx" presStyleIdx="2" presStyleCnt="9"/>
      <dgm:spPr/>
    </dgm:pt>
    <dgm:pt modelId="{8356EEE6-080F-4807-A3BA-0AC088ADAD08}" type="pres">
      <dgm:prSet presAssocID="{9211E5E6-AD4C-4CE5-A3B9-8AE1485D87CB}" presName="vert1" presStyleCnt="0"/>
      <dgm:spPr/>
    </dgm:pt>
    <dgm:pt modelId="{9177D90D-7D92-4CC1-A447-FC9BC8851E31}" type="pres">
      <dgm:prSet presAssocID="{0804D5CE-0602-4311-82CF-AE7B4A45F5D7}" presName="thickLine" presStyleLbl="alignNode1" presStyleIdx="3" presStyleCnt="9"/>
      <dgm:spPr/>
    </dgm:pt>
    <dgm:pt modelId="{86243424-01C9-453B-9243-2390BCE54BB1}" type="pres">
      <dgm:prSet presAssocID="{0804D5CE-0602-4311-82CF-AE7B4A45F5D7}" presName="horz1" presStyleCnt="0"/>
      <dgm:spPr/>
    </dgm:pt>
    <dgm:pt modelId="{DE4DD97F-CED4-4113-BC8D-D293E3027C92}" type="pres">
      <dgm:prSet presAssocID="{0804D5CE-0602-4311-82CF-AE7B4A45F5D7}" presName="tx1" presStyleLbl="revTx" presStyleIdx="3" presStyleCnt="9"/>
      <dgm:spPr/>
    </dgm:pt>
    <dgm:pt modelId="{C8D9FC80-C645-4A47-A556-1967F438BC2E}" type="pres">
      <dgm:prSet presAssocID="{0804D5CE-0602-4311-82CF-AE7B4A45F5D7}" presName="vert1" presStyleCnt="0"/>
      <dgm:spPr/>
    </dgm:pt>
    <dgm:pt modelId="{06CF770A-7105-4B07-991D-9E60C2A09BB6}" type="pres">
      <dgm:prSet presAssocID="{9F14E54B-9C13-411E-8298-46EEAE25186A}" presName="thickLine" presStyleLbl="alignNode1" presStyleIdx="4" presStyleCnt="9"/>
      <dgm:spPr/>
    </dgm:pt>
    <dgm:pt modelId="{76C64D2B-BDEC-4CE4-BDC6-3700D4D2CE00}" type="pres">
      <dgm:prSet presAssocID="{9F14E54B-9C13-411E-8298-46EEAE25186A}" presName="horz1" presStyleCnt="0"/>
      <dgm:spPr/>
    </dgm:pt>
    <dgm:pt modelId="{2583ADB3-10C3-4D35-8781-EBC75A204C3E}" type="pres">
      <dgm:prSet presAssocID="{9F14E54B-9C13-411E-8298-46EEAE25186A}" presName="tx1" presStyleLbl="revTx" presStyleIdx="4" presStyleCnt="9"/>
      <dgm:spPr/>
    </dgm:pt>
    <dgm:pt modelId="{C9C7CDA2-3B0A-4C71-BAC0-64275449D590}" type="pres">
      <dgm:prSet presAssocID="{9F14E54B-9C13-411E-8298-46EEAE25186A}" presName="vert1" presStyleCnt="0"/>
      <dgm:spPr/>
    </dgm:pt>
    <dgm:pt modelId="{227BF379-FF0C-4D6F-BDED-5FB78E70FC62}" type="pres">
      <dgm:prSet presAssocID="{E9F2BF6F-9BA3-43B8-9917-D153B3904D7E}" presName="thickLine" presStyleLbl="alignNode1" presStyleIdx="5" presStyleCnt="9"/>
      <dgm:spPr/>
    </dgm:pt>
    <dgm:pt modelId="{20D3DC60-2906-45F9-903B-185EDD23F5B7}" type="pres">
      <dgm:prSet presAssocID="{E9F2BF6F-9BA3-43B8-9917-D153B3904D7E}" presName="horz1" presStyleCnt="0"/>
      <dgm:spPr/>
    </dgm:pt>
    <dgm:pt modelId="{2D1FB581-AB6A-48F6-BF8C-1A3FBF7E5957}" type="pres">
      <dgm:prSet presAssocID="{E9F2BF6F-9BA3-43B8-9917-D153B3904D7E}" presName="tx1" presStyleLbl="revTx" presStyleIdx="5" presStyleCnt="9"/>
      <dgm:spPr/>
    </dgm:pt>
    <dgm:pt modelId="{90752E7A-95CA-4028-AEDB-64AE554ACCB3}" type="pres">
      <dgm:prSet presAssocID="{E9F2BF6F-9BA3-43B8-9917-D153B3904D7E}" presName="vert1" presStyleCnt="0"/>
      <dgm:spPr/>
    </dgm:pt>
    <dgm:pt modelId="{8880435F-1A6A-4547-9E98-609F7405B362}" type="pres">
      <dgm:prSet presAssocID="{F5A3A417-0417-48C0-B762-BF43B14B07A0}" presName="thickLine" presStyleLbl="alignNode1" presStyleIdx="6" presStyleCnt="9"/>
      <dgm:spPr/>
    </dgm:pt>
    <dgm:pt modelId="{79276433-155D-4220-B856-6CFA0DC97973}" type="pres">
      <dgm:prSet presAssocID="{F5A3A417-0417-48C0-B762-BF43B14B07A0}" presName="horz1" presStyleCnt="0"/>
      <dgm:spPr/>
    </dgm:pt>
    <dgm:pt modelId="{614E5167-9435-4A81-954A-E739D11ED4C6}" type="pres">
      <dgm:prSet presAssocID="{F5A3A417-0417-48C0-B762-BF43B14B07A0}" presName="tx1" presStyleLbl="revTx" presStyleIdx="6" presStyleCnt="9"/>
      <dgm:spPr/>
    </dgm:pt>
    <dgm:pt modelId="{56B9EF7C-16EA-4F22-BF23-B07263ACA717}" type="pres">
      <dgm:prSet presAssocID="{F5A3A417-0417-48C0-B762-BF43B14B07A0}" presName="vert1" presStyleCnt="0"/>
      <dgm:spPr/>
    </dgm:pt>
    <dgm:pt modelId="{F249E14E-B7CB-4E09-B2CC-8BC810C7DE34}" type="pres">
      <dgm:prSet presAssocID="{42392546-0459-4B8D-B3F4-514316CF273C}" presName="thickLine" presStyleLbl="alignNode1" presStyleIdx="7" presStyleCnt="9"/>
      <dgm:spPr/>
    </dgm:pt>
    <dgm:pt modelId="{F99DDFAD-BC30-42C5-AAA6-D2A4C434A350}" type="pres">
      <dgm:prSet presAssocID="{42392546-0459-4B8D-B3F4-514316CF273C}" presName="horz1" presStyleCnt="0"/>
      <dgm:spPr/>
    </dgm:pt>
    <dgm:pt modelId="{CFADA7FC-5950-40DE-A68F-DBBFF876AB37}" type="pres">
      <dgm:prSet presAssocID="{42392546-0459-4B8D-B3F4-514316CF273C}" presName="tx1" presStyleLbl="revTx" presStyleIdx="7" presStyleCnt="9"/>
      <dgm:spPr/>
    </dgm:pt>
    <dgm:pt modelId="{BFE8D025-FB24-4E05-A14A-BAE3B02DDAE3}" type="pres">
      <dgm:prSet presAssocID="{42392546-0459-4B8D-B3F4-514316CF273C}" presName="vert1" presStyleCnt="0"/>
      <dgm:spPr/>
    </dgm:pt>
    <dgm:pt modelId="{6B101216-A924-46ED-8F86-F22F2EFFF5FA}" type="pres">
      <dgm:prSet presAssocID="{CC7F088C-3FA8-43A9-982F-9AA32E0C15A2}" presName="thickLine" presStyleLbl="alignNode1" presStyleIdx="8" presStyleCnt="9"/>
      <dgm:spPr/>
    </dgm:pt>
    <dgm:pt modelId="{EC1640A5-B6D6-4AD5-8FF9-D83A07BF4DAC}" type="pres">
      <dgm:prSet presAssocID="{CC7F088C-3FA8-43A9-982F-9AA32E0C15A2}" presName="horz1" presStyleCnt="0"/>
      <dgm:spPr/>
    </dgm:pt>
    <dgm:pt modelId="{D24161C2-C64C-470C-BF94-92646B7DDFC1}" type="pres">
      <dgm:prSet presAssocID="{CC7F088C-3FA8-43A9-982F-9AA32E0C15A2}" presName="tx1" presStyleLbl="revTx" presStyleIdx="8" presStyleCnt="9"/>
      <dgm:spPr/>
    </dgm:pt>
    <dgm:pt modelId="{6A5BC246-BBBD-4257-B260-A3757A755E16}" type="pres">
      <dgm:prSet presAssocID="{CC7F088C-3FA8-43A9-982F-9AA32E0C15A2}" presName="vert1" presStyleCnt="0"/>
      <dgm:spPr/>
    </dgm:pt>
  </dgm:ptLst>
  <dgm:cxnLst>
    <dgm:cxn modelId="{67320403-3AD0-44CD-B596-A007825C3342}" srcId="{D9E5E602-58FD-4EFA-BA0E-372D7D7C7826}" destId="{9F14E54B-9C13-411E-8298-46EEAE25186A}" srcOrd="4" destOrd="0" parTransId="{421BE1CB-32AA-4159-8AFA-DD0776EA1CA2}" sibTransId="{F9581D4B-519C-466D-BDF9-9B2E73A7D0FF}"/>
    <dgm:cxn modelId="{08C66007-E357-4AE7-BE0E-9C3E4C2A33AE}" type="presOf" srcId="{CC7F088C-3FA8-43A9-982F-9AA32E0C15A2}" destId="{D24161C2-C64C-470C-BF94-92646B7DDFC1}" srcOrd="0" destOrd="0" presId="urn:microsoft.com/office/officeart/2008/layout/LinedList"/>
    <dgm:cxn modelId="{77E2BE1A-A19A-4268-9C3E-422C28F32DD4}" type="presOf" srcId="{42392546-0459-4B8D-B3F4-514316CF273C}" destId="{CFADA7FC-5950-40DE-A68F-DBBFF876AB37}" srcOrd="0" destOrd="0" presId="urn:microsoft.com/office/officeart/2008/layout/LinedList"/>
    <dgm:cxn modelId="{6DB7CC26-721B-4874-A905-65D79B691D2B}" srcId="{D9E5E602-58FD-4EFA-BA0E-372D7D7C7826}" destId="{42392546-0459-4B8D-B3F4-514316CF273C}" srcOrd="7" destOrd="0" parTransId="{BAC90E46-5321-4C9D-B85C-DCE1F6BB2EE7}" sibTransId="{B82AE608-D29F-4CA4-80E9-B498641F2F8B}"/>
    <dgm:cxn modelId="{DF6EB531-D9AE-4F37-AA8C-5B36AF602934}" srcId="{D9E5E602-58FD-4EFA-BA0E-372D7D7C7826}" destId="{E9F2BF6F-9BA3-43B8-9917-D153B3904D7E}" srcOrd="5" destOrd="0" parTransId="{DC9EB8E7-BB1D-4679-87D3-3F4E5FB53214}" sibTransId="{A5B21093-9711-4CEF-9BBF-3AA1E9297EF1}"/>
    <dgm:cxn modelId="{3B0F5867-7D71-4D8B-A058-F97EBBF6B343}" type="presOf" srcId="{D9E5E602-58FD-4EFA-BA0E-372D7D7C7826}" destId="{CD110C93-798D-4412-878D-FD2ECCE9B49E}" srcOrd="0" destOrd="0" presId="urn:microsoft.com/office/officeart/2008/layout/LinedList"/>
    <dgm:cxn modelId="{4E985375-6D89-46A8-8322-FCABB2D26C78}" srcId="{D9E5E602-58FD-4EFA-BA0E-372D7D7C7826}" destId="{F5A3A417-0417-48C0-B762-BF43B14B07A0}" srcOrd="6" destOrd="0" parTransId="{2EDBF519-A422-4EF4-8A04-8DAAA2FB6265}" sibTransId="{0549D0B6-A063-488E-9924-AD31961A842A}"/>
    <dgm:cxn modelId="{1B2F608F-3862-4B90-962F-178C391E91B0}" type="presOf" srcId="{F5A3A417-0417-48C0-B762-BF43B14B07A0}" destId="{614E5167-9435-4A81-954A-E739D11ED4C6}" srcOrd="0" destOrd="0" presId="urn:microsoft.com/office/officeart/2008/layout/LinedList"/>
    <dgm:cxn modelId="{57323E95-CFD3-44D5-BEEC-7DC41AC80520}" type="presOf" srcId="{0804D5CE-0602-4311-82CF-AE7B4A45F5D7}" destId="{DE4DD97F-CED4-4113-BC8D-D293E3027C92}" srcOrd="0" destOrd="0" presId="urn:microsoft.com/office/officeart/2008/layout/LinedList"/>
    <dgm:cxn modelId="{4E681EA5-853D-4F10-9539-BE176387B5AF}" srcId="{D9E5E602-58FD-4EFA-BA0E-372D7D7C7826}" destId="{CC7F088C-3FA8-43A9-982F-9AA32E0C15A2}" srcOrd="8" destOrd="0" parTransId="{3A211627-A5ED-4E78-AD02-89E2DE5BF835}" sibTransId="{F9B2BE37-6600-4838-984C-CDCB74574377}"/>
    <dgm:cxn modelId="{FB5D69A7-550D-496B-97C0-1CE9AB0E5BBE}" type="presOf" srcId="{9F14E54B-9C13-411E-8298-46EEAE25186A}" destId="{2583ADB3-10C3-4D35-8781-EBC75A204C3E}" srcOrd="0" destOrd="0" presId="urn:microsoft.com/office/officeart/2008/layout/LinedList"/>
    <dgm:cxn modelId="{351891B8-9817-4512-B521-76DF9C2D7A27}" srcId="{D9E5E602-58FD-4EFA-BA0E-372D7D7C7826}" destId="{1BDC0D51-D93C-4E8C-A0C7-17109133EDF8}" srcOrd="0" destOrd="0" parTransId="{EBBAE2BE-DE05-4F9E-A405-8B305199A255}" sibTransId="{9EB87EBC-C2C5-42F7-838A-C4F082E62F92}"/>
    <dgm:cxn modelId="{439742C2-2343-4C71-84AB-B4D0F4CF1878}" srcId="{D9E5E602-58FD-4EFA-BA0E-372D7D7C7826}" destId="{9211E5E6-AD4C-4CE5-A3B9-8AE1485D87CB}" srcOrd="2" destOrd="0" parTransId="{E02B55D1-0CDB-4FA5-91F3-2B12729BCA40}" sibTransId="{090AB0D4-8AFF-4B7E-9C16-9EB252A15AEC}"/>
    <dgm:cxn modelId="{91F85BCD-A156-4901-A70B-2E8C09650AEB}" srcId="{D9E5E602-58FD-4EFA-BA0E-372D7D7C7826}" destId="{0804D5CE-0602-4311-82CF-AE7B4A45F5D7}" srcOrd="3" destOrd="0" parTransId="{7B373C77-4939-48F8-94DD-760DCA2F10B1}" sibTransId="{10EBF678-AE2D-42B4-9233-160C94BA3CFA}"/>
    <dgm:cxn modelId="{4E3F9BD6-FBAF-4A00-9A0B-A428ECC80992}" type="presOf" srcId="{1BDC0D51-D93C-4E8C-A0C7-17109133EDF8}" destId="{E5D0DBA8-9FEF-4180-87ED-38EE44A1CF1C}" srcOrd="0" destOrd="0" presId="urn:microsoft.com/office/officeart/2008/layout/LinedList"/>
    <dgm:cxn modelId="{13EA9AD7-7C5C-45B1-8363-0268B2652D3D}" type="presOf" srcId="{E9F2BF6F-9BA3-43B8-9917-D153B3904D7E}" destId="{2D1FB581-AB6A-48F6-BF8C-1A3FBF7E5957}" srcOrd="0" destOrd="0" presId="urn:microsoft.com/office/officeart/2008/layout/LinedList"/>
    <dgm:cxn modelId="{9643DAE6-E315-4C64-AE8F-2CF5939BE238}" type="presOf" srcId="{BF246FFD-9D37-466C-A9CC-F8FD3559CE2F}" destId="{82C81013-B81A-4012-A299-B9C4DF6616A6}" srcOrd="0" destOrd="0" presId="urn:microsoft.com/office/officeart/2008/layout/LinedList"/>
    <dgm:cxn modelId="{458C7DF4-277B-4D2B-B166-D9424B87D32D}" type="presOf" srcId="{9211E5E6-AD4C-4CE5-A3B9-8AE1485D87CB}" destId="{5D906027-0EE7-4D8A-B871-11AFE25DBF1F}" srcOrd="0" destOrd="0" presId="urn:microsoft.com/office/officeart/2008/layout/LinedList"/>
    <dgm:cxn modelId="{5E1875F9-E3FE-4D3A-8B6F-72833C92807F}" srcId="{D9E5E602-58FD-4EFA-BA0E-372D7D7C7826}" destId="{BF246FFD-9D37-466C-A9CC-F8FD3559CE2F}" srcOrd="1" destOrd="0" parTransId="{7E436B6D-9571-4916-A61F-67A026BEA07C}" sibTransId="{08BE7E97-6DAD-486A-8C4F-A46A70DF5A20}"/>
    <dgm:cxn modelId="{8A1FD881-EF69-432E-8B88-6890349E13F1}" type="presParOf" srcId="{CD110C93-798D-4412-878D-FD2ECCE9B49E}" destId="{3CDC3E1B-EDC7-4772-8025-820D48FA313D}" srcOrd="0" destOrd="0" presId="urn:microsoft.com/office/officeart/2008/layout/LinedList"/>
    <dgm:cxn modelId="{880A4449-22AE-4A1A-B623-8A52CEEE0740}" type="presParOf" srcId="{CD110C93-798D-4412-878D-FD2ECCE9B49E}" destId="{98C030CC-E9E3-4F32-B119-EFC65EADED34}" srcOrd="1" destOrd="0" presId="urn:microsoft.com/office/officeart/2008/layout/LinedList"/>
    <dgm:cxn modelId="{7D10C3D8-FB60-4675-9EFB-BEC53601613E}" type="presParOf" srcId="{98C030CC-E9E3-4F32-B119-EFC65EADED34}" destId="{E5D0DBA8-9FEF-4180-87ED-38EE44A1CF1C}" srcOrd="0" destOrd="0" presId="urn:microsoft.com/office/officeart/2008/layout/LinedList"/>
    <dgm:cxn modelId="{D3AEE147-97A8-4B2B-9C43-7E7425E8B54C}" type="presParOf" srcId="{98C030CC-E9E3-4F32-B119-EFC65EADED34}" destId="{23DDFB14-D4F0-42D9-BB7E-477BD8CFB7ED}" srcOrd="1" destOrd="0" presId="urn:microsoft.com/office/officeart/2008/layout/LinedList"/>
    <dgm:cxn modelId="{0F8A0890-4B66-4F89-97A3-F1303A9CD956}" type="presParOf" srcId="{CD110C93-798D-4412-878D-FD2ECCE9B49E}" destId="{277D6CCE-D366-4110-9C79-903B76CCCA91}" srcOrd="2" destOrd="0" presId="urn:microsoft.com/office/officeart/2008/layout/LinedList"/>
    <dgm:cxn modelId="{572CA0C9-78DD-4274-BFF2-92E9A4FD26A6}" type="presParOf" srcId="{CD110C93-798D-4412-878D-FD2ECCE9B49E}" destId="{42B5807A-D4E3-4D3A-B0DC-8DDB6F141746}" srcOrd="3" destOrd="0" presId="urn:microsoft.com/office/officeart/2008/layout/LinedList"/>
    <dgm:cxn modelId="{05894DF3-6907-4CB2-AEA2-B1E3D462011A}" type="presParOf" srcId="{42B5807A-D4E3-4D3A-B0DC-8DDB6F141746}" destId="{82C81013-B81A-4012-A299-B9C4DF6616A6}" srcOrd="0" destOrd="0" presId="urn:microsoft.com/office/officeart/2008/layout/LinedList"/>
    <dgm:cxn modelId="{F9658270-0488-4280-A09B-520B6E943AA2}" type="presParOf" srcId="{42B5807A-D4E3-4D3A-B0DC-8DDB6F141746}" destId="{80D75E63-3792-4111-A3BE-E7811E84156B}" srcOrd="1" destOrd="0" presId="urn:microsoft.com/office/officeart/2008/layout/LinedList"/>
    <dgm:cxn modelId="{4CBE88ED-8971-4A53-A62D-722E4E3DA986}" type="presParOf" srcId="{CD110C93-798D-4412-878D-FD2ECCE9B49E}" destId="{4809FFF9-DDBE-4072-BDE7-DD3D9FA82875}" srcOrd="4" destOrd="0" presId="urn:microsoft.com/office/officeart/2008/layout/LinedList"/>
    <dgm:cxn modelId="{94733B60-E52D-40B0-A856-9FBB02D25C8E}" type="presParOf" srcId="{CD110C93-798D-4412-878D-FD2ECCE9B49E}" destId="{895F1A3C-0C0C-417A-90BD-F1ABAC9F4AB3}" srcOrd="5" destOrd="0" presId="urn:microsoft.com/office/officeart/2008/layout/LinedList"/>
    <dgm:cxn modelId="{6F090482-A7FD-40D5-8A23-262EAD841048}" type="presParOf" srcId="{895F1A3C-0C0C-417A-90BD-F1ABAC9F4AB3}" destId="{5D906027-0EE7-4D8A-B871-11AFE25DBF1F}" srcOrd="0" destOrd="0" presId="urn:microsoft.com/office/officeart/2008/layout/LinedList"/>
    <dgm:cxn modelId="{942BB6CD-8719-45AD-8FBD-5E9F48435EA6}" type="presParOf" srcId="{895F1A3C-0C0C-417A-90BD-F1ABAC9F4AB3}" destId="{8356EEE6-080F-4807-A3BA-0AC088ADAD08}" srcOrd="1" destOrd="0" presId="urn:microsoft.com/office/officeart/2008/layout/LinedList"/>
    <dgm:cxn modelId="{1DE96869-0621-4BFB-A135-538E14D12637}" type="presParOf" srcId="{CD110C93-798D-4412-878D-FD2ECCE9B49E}" destId="{9177D90D-7D92-4CC1-A447-FC9BC8851E31}" srcOrd="6" destOrd="0" presId="urn:microsoft.com/office/officeart/2008/layout/LinedList"/>
    <dgm:cxn modelId="{3DAE3415-62B2-4EA2-8993-635786C7F2FD}" type="presParOf" srcId="{CD110C93-798D-4412-878D-FD2ECCE9B49E}" destId="{86243424-01C9-453B-9243-2390BCE54BB1}" srcOrd="7" destOrd="0" presId="urn:microsoft.com/office/officeart/2008/layout/LinedList"/>
    <dgm:cxn modelId="{B96FE942-372F-4619-955B-81F89C4E270A}" type="presParOf" srcId="{86243424-01C9-453B-9243-2390BCE54BB1}" destId="{DE4DD97F-CED4-4113-BC8D-D293E3027C92}" srcOrd="0" destOrd="0" presId="urn:microsoft.com/office/officeart/2008/layout/LinedList"/>
    <dgm:cxn modelId="{79C7EAC2-79A8-40C7-9919-C81F64B72A82}" type="presParOf" srcId="{86243424-01C9-453B-9243-2390BCE54BB1}" destId="{C8D9FC80-C645-4A47-A556-1967F438BC2E}" srcOrd="1" destOrd="0" presId="urn:microsoft.com/office/officeart/2008/layout/LinedList"/>
    <dgm:cxn modelId="{C26C124B-87AD-4933-9D27-F1E548BB56AA}" type="presParOf" srcId="{CD110C93-798D-4412-878D-FD2ECCE9B49E}" destId="{06CF770A-7105-4B07-991D-9E60C2A09BB6}" srcOrd="8" destOrd="0" presId="urn:microsoft.com/office/officeart/2008/layout/LinedList"/>
    <dgm:cxn modelId="{0C1AC2DF-E6AA-4B78-B1B3-6BD9822D0DCB}" type="presParOf" srcId="{CD110C93-798D-4412-878D-FD2ECCE9B49E}" destId="{76C64D2B-BDEC-4CE4-BDC6-3700D4D2CE00}" srcOrd="9" destOrd="0" presId="urn:microsoft.com/office/officeart/2008/layout/LinedList"/>
    <dgm:cxn modelId="{C1F0824F-9937-466C-BBCB-45D9EEBEEAB8}" type="presParOf" srcId="{76C64D2B-BDEC-4CE4-BDC6-3700D4D2CE00}" destId="{2583ADB3-10C3-4D35-8781-EBC75A204C3E}" srcOrd="0" destOrd="0" presId="urn:microsoft.com/office/officeart/2008/layout/LinedList"/>
    <dgm:cxn modelId="{FA6427F4-36B9-4940-A94B-85C7A769907B}" type="presParOf" srcId="{76C64D2B-BDEC-4CE4-BDC6-3700D4D2CE00}" destId="{C9C7CDA2-3B0A-4C71-BAC0-64275449D590}" srcOrd="1" destOrd="0" presId="urn:microsoft.com/office/officeart/2008/layout/LinedList"/>
    <dgm:cxn modelId="{BE4D17A0-9444-4F55-A4B5-97D9B6A80F4A}" type="presParOf" srcId="{CD110C93-798D-4412-878D-FD2ECCE9B49E}" destId="{227BF379-FF0C-4D6F-BDED-5FB78E70FC62}" srcOrd="10" destOrd="0" presId="urn:microsoft.com/office/officeart/2008/layout/LinedList"/>
    <dgm:cxn modelId="{0CD05588-1AF6-44F6-A187-50C4B15A56C0}" type="presParOf" srcId="{CD110C93-798D-4412-878D-FD2ECCE9B49E}" destId="{20D3DC60-2906-45F9-903B-185EDD23F5B7}" srcOrd="11" destOrd="0" presId="urn:microsoft.com/office/officeart/2008/layout/LinedList"/>
    <dgm:cxn modelId="{CDD6DC36-BF48-437E-8EEA-BFC5BEFE53D1}" type="presParOf" srcId="{20D3DC60-2906-45F9-903B-185EDD23F5B7}" destId="{2D1FB581-AB6A-48F6-BF8C-1A3FBF7E5957}" srcOrd="0" destOrd="0" presId="urn:microsoft.com/office/officeart/2008/layout/LinedList"/>
    <dgm:cxn modelId="{4795EE31-1910-44A5-A603-BE5126D16F4F}" type="presParOf" srcId="{20D3DC60-2906-45F9-903B-185EDD23F5B7}" destId="{90752E7A-95CA-4028-AEDB-64AE554ACCB3}" srcOrd="1" destOrd="0" presId="urn:microsoft.com/office/officeart/2008/layout/LinedList"/>
    <dgm:cxn modelId="{8D062CC0-2D32-4779-BCBF-18AF840A49D8}" type="presParOf" srcId="{CD110C93-798D-4412-878D-FD2ECCE9B49E}" destId="{8880435F-1A6A-4547-9E98-609F7405B362}" srcOrd="12" destOrd="0" presId="urn:microsoft.com/office/officeart/2008/layout/LinedList"/>
    <dgm:cxn modelId="{D88210F3-20C1-4446-9C03-DC97CF521C10}" type="presParOf" srcId="{CD110C93-798D-4412-878D-FD2ECCE9B49E}" destId="{79276433-155D-4220-B856-6CFA0DC97973}" srcOrd="13" destOrd="0" presId="urn:microsoft.com/office/officeart/2008/layout/LinedList"/>
    <dgm:cxn modelId="{A0EFCAAE-8BAC-4AD8-8C70-BA0318576441}" type="presParOf" srcId="{79276433-155D-4220-B856-6CFA0DC97973}" destId="{614E5167-9435-4A81-954A-E739D11ED4C6}" srcOrd="0" destOrd="0" presId="urn:microsoft.com/office/officeart/2008/layout/LinedList"/>
    <dgm:cxn modelId="{F208787B-1415-4FAC-98C0-0D272AEA237E}" type="presParOf" srcId="{79276433-155D-4220-B856-6CFA0DC97973}" destId="{56B9EF7C-16EA-4F22-BF23-B07263ACA717}" srcOrd="1" destOrd="0" presId="urn:microsoft.com/office/officeart/2008/layout/LinedList"/>
    <dgm:cxn modelId="{3E175E52-DB11-4340-B1B0-5A6B6AA6174F}" type="presParOf" srcId="{CD110C93-798D-4412-878D-FD2ECCE9B49E}" destId="{F249E14E-B7CB-4E09-B2CC-8BC810C7DE34}" srcOrd="14" destOrd="0" presId="urn:microsoft.com/office/officeart/2008/layout/LinedList"/>
    <dgm:cxn modelId="{BCBE13FA-5D80-40F2-8525-61EB1526942F}" type="presParOf" srcId="{CD110C93-798D-4412-878D-FD2ECCE9B49E}" destId="{F99DDFAD-BC30-42C5-AAA6-D2A4C434A350}" srcOrd="15" destOrd="0" presId="urn:microsoft.com/office/officeart/2008/layout/LinedList"/>
    <dgm:cxn modelId="{9B2BF97D-6E99-40D8-87F4-8B0EA2EF3547}" type="presParOf" srcId="{F99DDFAD-BC30-42C5-AAA6-D2A4C434A350}" destId="{CFADA7FC-5950-40DE-A68F-DBBFF876AB37}" srcOrd="0" destOrd="0" presId="urn:microsoft.com/office/officeart/2008/layout/LinedList"/>
    <dgm:cxn modelId="{8AB2F6DA-A489-42F6-BE22-4C91E5DE821E}" type="presParOf" srcId="{F99DDFAD-BC30-42C5-AAA6-D2A4C434A350}" destId="{BFE8D025-FB24-4E05-A14A-BAE3B02DDAE3}" srcOrd="1" destOrd="0" presId="urn:microsoft.com/office/officeart/2008/layout/LinedList"/>
    <dgm:cxn modelId="{E1AFD186-88E7-429B-BD7F-3CCD692061CF}" type="presParOf" srcId="{CD110C93-798D-4412-878D-FD2ECCE9B49E}" destId="{6B101216-A924-46ED-8F86-F22F2EFFF5FA}" srcOrd="16" destOrd="0" presId="urn:microsoft.com/office/officeart/2008/layout/LinedList"/>
    <dgm:cxn modelId="{61CEE8B2-0F9F-4CE9-9166-A4FDE78B07B5}" type="presParOf" srcId="{CD110C93-798D-4412-878D-FD2ECCE9B49E}" destId="{EC1640A5-B6D6-4AD5-8FF9-D83A07BF4DAC}" srcOrd="17" destOrd="0" presId="urn:microsoft.com/office/officeart/2008/layout/LinedList"/>
    <dgm:cxn modelId="{714E4F5A-87F8-44C1-8773-BB73168C1BE5}" type="presParOf" srcId="{EC1640A5-B6D6-4AD5-8FF9-D83A07BF4DAC}" destId="{D24161C2-C64C-470C-BF94-92646B7DDFC1}" srcOrd="0" destOrd="0" presId="urn:microsoft.com/office/officeart/2008/layout/LinedList"/>
    <dgm:cxn modelId="{60BAB046-DD43-41E4-83B1-C3BB54A3C0A0}" type="presParOf" srcId="{EC1640A5-B6D6-4AD5-8FF9-D83A07BF4DAC}" destId="{6A5BC246-BBBD-4257-B260-A3757A755E1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82458-37F0-46A0-8512-6908869E8F7C}">
      <dsp:nvSpPr>
        <dsp:cNvPr id="0" name=""/>
        <dsp:cNvSpPr/>
      </dsp:nvSpPr>
      <dsp:spPr>
        <a:xfrm>
          <a:off x="4279708" y="9880"/>
          <a:ext cx="2132677" cy="19963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IE" sz="2800" b="1" kern="1200" dirty="0"/>
            <a:t>20</a:t>
          </a:r>
          <a:r>
            <a:rPr lang="en-IE" sz="2800" kern="1200" dirty="0"/>
            <a:t> staff</a:t>
          </a:r>
        </a:p>
      </dsp:txBody>
      <dsp:txXfrm>
        <a:off x="4564065" y="359233"/>
        <a:ext cx="1563963" cy="898337"/>
      </dsp:txXfrm>
    </dsp:sp>
    <dsp:sp modelId="{01C3D208-1982-41C8-A00F-3F011E9050F0}">
      <dsp:nvSpPr>
        <dsp:cNvPr id="0" name=""/>
        <dsp:cNvSpPr/>
      </dsp:nvSpPr>
      <dsp:spPr>
        <a:xfrm>
          <a:off x="4874943" y="1304730"/>
          <a:ext cx="2187885" cy="2043003"/>
        </a:xfrm>
        <a:prstGeom prst="ellipse">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IE" sz="2400" kern="1200" dirty="0"/>
            <a:t>Cover </a:t>
          </a:r>
          <a:r>
            <a:rPr lang="en-IE" sz="2400" b="1" kern="1200" dirty="0"/>
            <a:t>1</a:t>
          </a:r>
          <a:r>
            <a:rPr lang="en-IE" sz="2800" b="1" kern="1200" dirty="0"/>
            <a:t>4</a:t>
          </a:r>
          <a:r>
            <a:rPr lang="en-IE" sz="2400" kern="1200" dirty="0"/>
            <a:t> counties</a:t>
          </a:r>
        </a:p>
      </dsp:txBody>
      <dsp:txXfrm>
        <a:off x="5544071" y="1832506"/>
        <a:ext cx="1312731" cy="1123652"/>
      </dsp:txXfrm>
    </dsp:sp>
    <dsp:sp modelId="{25FFB0DB-D584-4210-A7C3-638207D60893}">
      <dsp:nvSpPr>
        <dsp:cNvPr id="0" name=""/>
        <dsp:cNvSpPr/>
      </dsp:nvSpPr>
      <dsp:spPr>
        <a:xfrm>
          <a:off x="3455906" y="1286468"/>
          <a:ext cx="2122109" cy="2079527"/>
        </a:xfrm>
        <a:prstGeom prst="ellipse">
          <a:avLst/>
        </a:prstGeom>
        <a:solidFill>
          <a:schemeClr val="accent3">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IE" sz="2800" b="1" kern="1200" dirty="0"/>
            <a:t>200+</a:t>
          </a:r>
          <a:r>
            <a:rPr lang="en-IE" sz="2800" kern="1200" dirty="0"/>
            <a:t> </a:t>
          </a:r>
          <a:r>
            <a:rPr lang="en-IE" sz="2000" kern="1200" dirty="0"/>
            <a:t>volunteers</a:t>
          </a:r>
        </a:p>
      </dsp:txBody>
      <dsp:txXfrm>
        <a:off x="3655738" y="1823679"/>
        <a:ext cx="1273265" cy="11437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5178-DE03-405C-8C40-EF59E4AA2FF6}">
      <dsp:nvSpPr>
        <dsp:cNvPr id="0" name=""/>
        <dsp:cNvSpPr/>
      </dsp:nvSpPr>
      <dsp:spPr>
        <a:xfrm>
          <a:off x="1076213" y="326402"/>
          <a:ext cx="1207710" cy="1207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B17280-0217-4E33-B4A2-0DECA108EB17}">
      <dsp:nvSpPr>
        <dsp:cNvPr id="0" name=""/>
        <dsp:cNvSpPr/>
      </dsp:nvSpPr>
      <dsp:spPr>
        <a:xfrm>
          <a:off x="338168" y="1887237"/>
          <a:ext cx="26838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GB" sz="2500" kern="1200"/>
            <a:t>Mary Henihan</a:t>
          </a:r>
          <a:endParaRPr lang="en-US" sz="2500" kern="1200"/>
        </a:p>
      </dsp:txBody>
      <dsp:txXfrm>
        <a:off x="338168" y="1887237"/>
        <a:ext cx="2683800" cy="720000"/>
      </dsp:txXfrm>
    </dsp:sp>
    <dsp:sp modelId="{8BD73859-3413-4461-8269-874EBB3FB033}">
      <dsp:nvSpPr>
        <dsp:cNvPr id="0" name=""/>
        <dsp:cNvSpPr/>
      </dsp:nvSpPr>
      <dsp:spPr>
        <a:xfrm>
          <a:off x="4229679" y="326402"/>
          <a:ext cx="1207710" cy="12077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331EFA-A993-4C64-B298-4C2AF948209A}">
      <dsp:nvSpPr>
        <dsp:cNvPr id="0" name=""/>
        <dsp:cNvSpPr/>
      </dsp:nvSpPr>
      <dsp:spPr>
        <a:xfrm>
          <a:off x="3491634" y="1887237"/>
          <a:ext cx="26838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GB" sz="2500" kern="1200"/>
            <a:t>Email: </a:t>
          </a:r>
          <a:r>
            <a:rPr lang="en-GB" sz="2500" kern="1200">
              <a:hlinkClick xmlns:r="http://schemas.openxmlformats.org/officeDocument/2006/relationships" r:id="rId5"/>
            </a:rPr>
            <a:t>maryh@lecheile.ie</a:t>
          </a:r>
          <a:endParaRPr lang="en-US" sz="2500" kern="1200"/>
        </a:p>
      </dsp:txBody>
      <dsp:txXfrm>
        <a:off x="3491634" y="1887237"/>
        <a:ext cx="2683800" cy="720000"/>
      </dsp:txXfrm>
    </dsp:sp>
    <dsp:sp modelId="{6D163FF6-1DAC-40D8-B93E-E9AC3B606D76}">
      <dsp:nvSpPr>
        <dsp:cNvPr id="0" name=""/>
        <dsp:cNvSpPr/>
      </dsp:nvSpPr>
      <dsp:spPr>
        <a:xfrm>
          <a:off x="1076213" y="3278188"/>
          <a:ext cx="1207710" cy="120771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2689F8-4652-4F55-B595-AE2C8970DCE6}">
      <dsp:nvSpPr>
        <dsp:cNvPr id="0" name=""/>
        <dsp:cNvSpPr/>
      </dsp:nvSpPr>
      <dsp:spPr>
        <a:xfrm>
          <a:off x="338168" y="4839023"/>
          <a:ext cx="26838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GB" sz="2500" kern="1200"/>
            <a:t>Phone: 0870678336</a:t>
          </a:r>
          <a:endParaRPr lang="en-US" sz="2500" kern="1200"/>
        </a:p>
      </dsp:txBody>
      <dsp:txXfrm>
        <a:off x="338168" y="4839023"/>
        <a:ext cx="2683800" cy="720000"/>
      </dsp:txXfrm>
    </dsp:sp>
    <dsp:sp modelId="{6B69221E-7293-42C6-A497-FB5702BB170E}">
      <dsp:nvSpPr>
        <dsp:cNvPr id="0" name=""/>
        <dsp:cNvSpPr/>
      </dsp:nvSpPr>
      <dsp:spPr>
        <a:xfrm>
          <a:off x="4229679" y="3278188"/>
          <a:ext cx="1207710" cy="1207710"/>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B2CA8A-013C-4FF5-93AB-FC1623CD5479}">
      <dsp:nvSpPr>
        <dsp:cNvPr id="0" name=""/>
        <dsp:cNvSpPr/>
      </dsp:nvSpPr>
      <dsp:spPr>
        <a:xfrm>
          <a:off x="3491634" y="4839023"/>
          <a:ext cx="26838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GB" sz="2500" kern="1200"/>
            <a:t>Web: lecheile.ie</a:t>
          </a:r>
          <a:endParaRPr lang="en-US" sz="2500" kern="1200"/>
        </a:p>
      </dsp:txBody>
      <dsp:txXfrm>
        <a:off x="3491634" y="4839023"/>
        <a:ext cx="26838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B4C01-E32F-4FF0-B4DE-2B3F11A3D778}">
      <dsp:nvSpPr>
        <dsp:cNvPr id="0" name=""/>
        <dsp:cNvSpPr/>
      </dsp:nvSpPr>
      <dsp:spPr>
        <a:xfrm>
          <a:off x="1611300" y="333"/>
          <a:ext cx="1096696" cy="7128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Engage</a:t>
          </a:r>
        </a:p>
      </dsp:txBody>
      <dsp:txXfrm>
        <a:off x="1646099" y="35132"/>
        <a:ext cx="1027098" cy="643254"/>
      </dsp:txXfrm>
    </dsp:sp>
    <dsp:sp modelId="{2925B7FF-403B-4156-A4C1-AF182E7C8C78}">
      <dsp:nvSpPr>
        <dsp:cNvPr id="0" name=""/>
        <dsp:cNvSpPr/>
      </dsp:nvSpPr>
      <dsp:spPr>
        <a:xfrm>
          <a:off x="981969" y="356760"/>
          <a:ext cx="2355358" cy="2355358"/>
        </a:xfrm>
        <a:custGeom>
          <a:avLst/>
          <a:gdLst/>
          <a:ahLst/>
          <a:cxnLst/>
          <a:rect l="0" t="0" r="0" b="0"/>
          <a:pathLst>
            <a:path>
              <a:moveTo>
                <a:pt x="1733926" y="139644"/>
              </a:moveTo>
              <a:arcTo wR="1177679" hR="1177679" stAng="17891120" swAng="262575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E73213A-B6FA-4833-9055-FDBE7D2F237B}">
      <dsp:nvSpPr>
        <dsp:cNvPr id="0" name=""/>
        <dsp:cNvSpPr/>
      </dsp:nvSpPr>
      <dsp:spPr>
        <a:xfrm>
          <a:off x="2788979" y="1178013"/>
          <a:ext cx="1096696" cy="7128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Negotiate </a:t>
          </a:r>
        </a:p>
      </dsp:txBody>
      <dsp:txXfrm>
        <a:off x="2823778" y="1212812"/>
        <a:ext cx="1027098" cy="643254"/>
      </dsp:txXfrm>
    </dsp:sp>
    <dsp:sp modelId="{AE22190C-9051-43EB-B1D9-783F04226054}">
      <dsp:nvSpPr>
        <dsp:cNvPr id="0" name=""/>
        <dsp:cNvSpPr/>
      </dsp:nvSpPr>
      <dsp:spPr>
        <a:xfrm>
          <a:off x="981969" y="356760"/>
          <a:ext cx="2355358" cy="2355358"/>
        </a:xfrm>
        <a:custGeom>
          <a:avLst/>
          <a:gdLst/>
          <a:ahLst/>
          <a:cxnLst/>
          <a:rect l="0" t="0" r="0" b="0"/>
          <a:pathLst>
            <a:path>
              <a:moveTo>
                <a:pt x="2297387" y="1542619"/>
              </a:moveTo>
              <a:arcTo wR="1177679" hR="1177679" stAng="1083124" swAng="262575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AEB9CD0-F846-4D07-84DF-D397EA62B29B}">
      <dsp:nvSpPr>
        <dsp:cNvPr id="0" name=""/>
        <dsp:cNvSpPr/>
      </dsp:nvSpPr>
      <dsp:spPr>
        <a:xfrm>
          <a:off x="1611300" y="2355692"/>
          <a:ext cx="1096696" cy="7128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Enable</a:t>
          </a:r>
        </a:p>
      </dsp:txBody>
      <dsp:txXfrm>
        <a:off x="1646099" y="2390491"/>
        <a:ext cx="1027098" cy="643254"/>
      </dsp:txXfrm>
    </dsp:sp>
    <dsp:sp modelId="{76350F0C-4B7B-4A73-B54A-B24DBF79AAF4}">
      <dsp:nvSpPr>
        <dsp:cNvPr id="0" name=""/>
        <dsp:cNvSpPr/>
      </dsp:nvSpPr>
      <dsp:spPr>
        <a:xfrm>
          <a:off x="981969" y="356760"/>
          <a:ext cx="2355358" cy="2355358"/>
        </a:xfrm>
        <a:custGeom>
          <a:avLst/>
          <a:gdLst/>
          <a:ahLst/>
          <a:cxnLst/>
          <a:rect l="0" t="0" r="0" b="0"/>
          <a:pathLst>
            <a:path>
              <a:moveTo>
                <a:pt x="621431" y="2215714"/>
              </a:moveTo>
              <a:arcTo wR="1177679" hR="1177679" stAng="7091120" swAng="262575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204484D-556B-4E63-993B-E19D43A8D6B2}">
      <dsp:nvSpPr>
        <dsp:cNvPr id="0" name=""/>
        <dsp:cNvSpPr/>
      </dsp:nvSpPr>
      <dsp:spPr>
        <a:xfrm>
          <a:off x="433621" y="1178013"/>
          <a:ext cx="1096696" cy="7128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Endings</a:t>
          </a:r>
        </a:p>
      </dsp:txBody>
      <dsp:txXfrm>
        <a:off x="468420" y="1212812"/>
        <a:ext cx="1027098" cy="643254"/>
      </dsp:txXfrm>
    </dsp:sp>
    <dsp:sp modelId="{BA57A9BC-5137-4EC9-B53A-906AD1B61A2C}">
      <dsp:nvSpPr>
        <dsp:cNvPr id="0" name=""/>
        <dsp:cNvSpPr/>
      </dsp:nvSpPr>
      <dsp:spPr>
        <a:xfrm>
          <a:off x="981969" y="356760"/>
          <a:ext cx="2355358" cy="2355358"/>
        </a:xfrm>
        <a:custGeom>
          <a:avLst/>
          <a:gdLst/>
          <a:ahLst/>
          <a:cxnLst/>
          <a:rect l="0" t="0" r="0" b="0"/>
          <a:pathLst>
            <a:path>
              <a:moveTo>
                <a:pt x="57970" y="812738"/>
              </a:moveTo>
              <a:arcTo wR="1177679" hR="1177679" stAng="11883124" swAng="262575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B9D82-529E-44AB-992B-8F233737FD0E}">
      <dsp:nvSpPr>
        <dsp:cNvPr id="0" name=""/>
        <dsp:cNvSpPr/>
      </dsp:nvSpPr>
      <dsp:spPr>
        <a:xfrm>
          <a:off x="1076213" y="326402"/>
          <a:ext cx="1207710" cy="1207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469F26-5378-40FB-AE8B-8C061E76C058}">
      <dsp:nvSpPr>
        <dsp:cNvPr id="0" name=""/>
        <dsp:cNvSpPr/>
      </dsp:nvSpPr>
      <dsp:spPr>
        <a:xfrm>
          <a:off x="338168" y="1887237"/>
          <a:ext cx="26838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dirty="0"/>
            <a:t>Working with young people/client who are resistance to change</a:t>
          </a:r>
          <a:endParaRPr lang="en-US" sz="1500" kern="1200" dirty="0"/>
        </a:p>
      </dsp:txBody>
      <dsp:txXfrm>
        <a:off x="338168" y="1887237"/>
        <a:ext cx="2683800" cy="720000"/>
      </dsp:txXfrm>
    </dsp:sp>
    <dsp:sp modelId="{E955BD83-05B0-4823-8DD5-AB2B75DB9CAF}">
      <dsp:nvSpPr>
        <dsp:cNvPr id="0" name=""/>
        <dsp:cNvSpPr/>
      </dsp:nvSpPr>
      <dsp:spPr>
        <a:xfrm>
          <a:off x="4229679" y="326402"/>
          <a:ext cx="1207710" cy="12077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431B36-090F-45AA-9EFC-BE72A6EE0B10}">
      <dsp:nvSpPr>
        <dsp:cNvPr id="0" name=""/>
        <dsp:cNvSpPr/>
      </dsp:nvSpPr>
      <dsp:spPr>
        <a:xfrm>
          <a:off x="3491634" y="1887237"/>
          <a:ext cx="26838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dirty="0"/>
            <a:t>What factors impact of your ability to build relationships in your work setting</a:t>
          </a:r>
          <a:endParaRPr lang="en-US" sz="1500" kern="1200" dirty="0"/>
        </a:p>
      </dsp:txBody>
      <dsp:txXfrm>
        <a:off x="3491634" y="1887237"/>
        <a:ext cx="2683800" cy="720000"/>
      </dsp:txXfrm>
    </dsp:sp>
    <dsp:sp modelId="{4C55AE3D-86F1-4A4D-90DC-EABBFEE554FA}">
      <dsp:nvSpPr>
        <dsp:cNvPr id="0" name=""/>
        <dsp:cNvSpPr/>
      </dsp:nvSpPr>
      <dsp:spPr>
        <a:xfrm>
          <a:off x="2652946" y="3278188"/>
          <a:ext cx="1207710" cy="12077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5827A5-0FB3-4EC5-8205-3B17DDF0712F}">
      <dsp:nvSpPr>
        <dsp:cNvPr id="0" name=""/>
        <dsp:cNvSpPr/>
      </dsp:nvSpPr>
      <dsp:spPr>
        <a:xfrm>
          <a:off x="1914901" y="4839023"/>
          <a:ext cx="26838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a:t>What strengths can you build on</a:t>
          </a:r>
          <a:endParaRPr lang="en-US" sz="1500" kern="1200"/>
        </a:p>
      </dsp:txBody>
      <dsp:txXfrm>
        <a:off x="1914901" y="4839023"/>
        <a:ext cx="26838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91194-D34A-482A-A70F-E17B90A3FA36}">
      <dsp:nvSpPr>
        <dsp:cNvPr id="0" name=""/>
        <dsp:cNvSpPr/>
      </dsp:nvSpPr>
      <dsp:spPr>
        <a:xfrm>
          <a:off x="0" y="1140372"/>
          <a:ext cx="6513603" cy="4077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Young person age 16</a:t>
          </a:r>
          <a:endParaRPr lang="en-US" sz="1700" kern="1200"/>
        </a:p>
      </dsp:txBody>
      <dsp:txXfrm>
        <a:off x="19904" y="1160276"/>
        <a:ext cx="6473795" cy="367937"/>
      </dsp:txXfrm>
    </dsp:sp>
    <dsp:sp modelId="{CD5B3F2D-15E5-48DC-9EC4-0190B4710857}">
      <dsp:nvSpPr>
        <dsp:cNvPr id="0" name=""/>
        <dsp:cNvSpPr/>
      </dsp:nvSpPr>
      <dsp:spPr>
        <a:xfrm>
          <a:off x="0" y="1597077"/>
          <a:ext cx="6513603" cy="407745"/>
        </a:xfrm>
        <a:prstGeom prst="round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Known to services from a young age</a:t>
          </a:r>
          <a:endParaRPr lang="en-US" sz="1700" kern="1200"/>
        </a:p>
      </dsp:txBody>
      <dsp:txXfrm>
        <a:off x="19904" y="1616981"/>
        <a:ext cx="6473795" cy="367937"/>
      </dsp:txXfrm>
    </dsp:sp>
    <dsp:sp modelId="{AF48072F-828B-4333-B60D-1EDA538E2BD9}">
      <dsp:nvSpPr>
        <dsp:cNvPr id="0" name=""/>
        <dsp:cNvSpPr/>
      </dsp:nvSpPr>
      <dsp:spPr>
        <a:xfrm>
          <a:off x="0" y="2053783"/>
          <a:ext cx="6513603" cy="407745"/>
        </a:xfrm>
        <a:prstGeom prst="round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Very little parental supervision at home, father left when he was young</a:t>
          </a:r>
          <a:endParaRPr lang="en-US" sz="1700" kern="1200"/>
        </a:p>
      </dsp:txBody>
      <dsp:txXfrm>
        <a:off x="19904" y="2073687"/>
        <a:ext cx="6473795" cy="367937"/>
      </dsp:txXfrm>
    </dsp:sp>
    <dsp:sp modelId="{D9125A27-0AFA-4507-B4CB-F50441AA7F8D}">
      <dsp:nvSpPr>
        <dsp:cNvPr id="0" name=""/>
        <dsp:cNvSpPr/>
      </dsp:nvSpPr>
      <dsp:spPr>
        <a:xfrm>
          <a:off x="0" y="2510487"/>
          <a:ext cx="6513603" cy="407745"/>
        </a:xfrm>
        <a:prstGeom prst="round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He became a father at the age of 15</a:t>
          </a:r>
          <a:endParaRPr lang="en-US" sz="1700" kern="1200" dirty="0"/>
        </a:p>
      </dsp:txBody>
      <dsp:txXfrm>
        <a:off x="19904" y="2530391"/>
        <a:ext cx="6473795" cy="367937"/>
      </dsp:txXfrm>
    </dsp:sp>
    <dsp:sp modelId="{79085E2D-F3BC-4637-BF72-05A6F8E09D83}">
      <dsp:nvSpPr>
        <dsp:cNvPr id="0" name=""/>
        <dsp:cNvSpPr/>
      </dsp:nvSpPr>
      <dsp:spPr>
        <a:xfrm>
          <a:off x="0" y="2967192"/>
          <a:ext cx="6513603" cy="407745"/>
        </a:xfrm>
        <a:prstGeom prst="round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Early school drop out and has poor literacy</a:t>
          </a:r>
          <a:endParaRPr lang="en-US" sz="1700" kern="1200"/>
        </a:p>
      </dsp:txBody>
      <dsp:txXfrm>
        <a:off x="19904" y="2987096"/>
        <a:ext cx="6473795" cy="367937"/>
      </dsp:txXfrm>
    </dsp:sp>
    <dsp:sp modelId="{2E329273-1511-4FEF-A757-81692380E2FC}">
      <dsp:nvSpPr>
        <dsp:cNvPr id="0" name=""/>
        <dsp:cNvSpPr/>
      </dsp:nvSpPr>
      <dsp:spPr>
        <a:xfrm>
          <a:off x="0" y="3423898"/>
          <a:ext cx="6513603" cy="407745"/>
        </a:xfrm>
        <a:prstGeom prst="round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Drug and alcohol dependencies</a:t>
          </a:r>
          <a:endParaRPr lang="en-US" sz="1700" kern="1200"/>
        </a:p>
      </dsp:txBody>
      <dsp:txXfrm>
        <a:off x="19904" y="3443802"/>
        <a:ext cx="6473795" cy="367937"/>
      </dsp:txXfrm>
    </dsp:sp>
    <dsp:sp modelId="{54EAB42B-9994-45A3-AB42-817D5C646EC0}">
      <dsp:nvSpPr>
        <dsp:cNvPr id="0" name=""/>
        <dsp:cNvSpPr/>
      </dsp:nvSpPr>
      <dsp:spPr>
        <a:xfrm>
          <a:off x="0" y="3880603"/>
          <a:ext cx="6513603" cy="407745"/>
        </a:xfrm>
        <a:prstGeom prst="round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Mental health issues, linked with addiction and family history </a:t>
          </a:r>
          <a:endParaRPr lang="en-US" sz="1700" kern="1200"/>
        </a:p>
      </dsp:txBody>
      <dsp:txXfrm>
        <a:off x="19904" y="3900507"/>
        <a:ext cx="6473795" cy="367937"/>
      </dsp:txXfrm>
    </dsp:sp>
    <dsp:sp modelId="{20CF3EE1-A22C-4A20-9E0B-CD6757B09356}">
      <dsp:nvSpPr>
        <dsp:cNvPr id="0" name=""/>
        <dsp:cNvSpPr/>
      </dsp:nvSpPr>
      <dsp:spPr>
        <a:xfrm>
          <a:off x="0" y="4337308"/>
          <a:ext cx="6513603" cy="4077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Poor engagement with agencies to date!!!!</a:t>
          </a:r>
          <a:endParaRPr lang="en-US" sz="1700" kern="1200" dirty="0"/>
        </a:p>
      </dsp:txBody>
      <dsp:txXfrm>
        <a:off x="19904" y="4357212"/>
        <a:ext cx="6473795" cy="367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5391E-52E1-4361-ACFA-481A4348574B}">
      <dsp:nvSpPr>
        <dsp:cNvPr id="0" name=""/>
        <dsp:cNvSpPr/>
      </dsp:nvSpPr>
      <dsp:spPr>
        <a:xfrm>
          <a:off x="0" y="328539"/>
          <a:ext cx="6513603" cy="12682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Builds and restores relationships </a:t>
          </a:r>
          <a:endParaRPr lang="en-US" sz="1800" kern="1200"/>
        </a:p>
      </dsp:txBody>
      <dsp:txXfrm>
        <a:off x="61909" y="390448"/>
        <a:ext cx="6389785" cy="1144388"/>
      </dsp:txXfrm>
    </dsp:sp>
    <dsp:sp modelId="{B52E177D-FDB7-4D6C-8141-892DCE1331C7}">
      <dsp:nvSpPr>
        <dsp:cNvPr id="0" name=""/>
        <dsp:cNvSpPr/>
      </dsp:nvSpPr>
      <dsp:spPr>
        <a:xfrm>
          <a:off x="0" y="1648586"/>
          <a:ext cx="6513603" cy="126820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It provides an explicit and theoretical framework to describe behaviour and provide clear decision making and conflict resolution models for practitioners to use in their day to day practice ( Mirsky 2009)</a:t>
          </a:r>
          <a:endParaRPr lang="en-US" sz="1800" kern="1200"/>
        </a:p>
      </dsp:txBody>
      <dsp:txXfrm>
        <a:off x="61909" y="1710495"/>
        <a:ext cx="6389785" cy="1144388"/>
      </dsp:txXfrm>
    </dsp:sp>
    <dsp:sp modelId="{9E920852-3943-4C64-9D3A-A809D547FA67}">
      <dsp:nvSpPr>
        <dsp:cNvPr id="0" name=""/>
        <dsp:cNvSpPr/>
      </dsp:nvSpPr>
      <dsp:spPr>
        <a:xfrm>
          <a:off x="0" y="2968633"/>
          <a:ext cx="6513603" cy="126820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 fundamental premise in Restorative Practices is that “human beings are happier, more cooperative and more likely to make positive change when those in positions of authority do things WITH them rather than to them or for them ( Watchel, 2005)</a:t>
          </a:r>
          <a:endParaRPr lang="en-US" sz="1800" kern="1200"/>
        </a:p>
      </dsp:txBody>
      <dsp:txXfrm>
        <a:off x="61909" y="3030542"/>
        <a:ext cx="6389785" cy="1144388"/>
      </dsp:txXfrm>
    </dsp:sp>
    <dsp:sp modelId="{EDC7C712-835E-42F3-9F32-F1D228F25590}">
      <dsp:nvSpPr>
        <dsp:cNvPr id="0" name=""/>
        <dsp:cNvSpPr/>
      </dsp:nvSpPr>
      <dsp:spPr>
        <a:xfrm>
          <a:off x="0" y="4288679"/>
          <a:ext cx="6513603" cy="126820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It’s a philosophy that ought to guide the way we act in all our dealings </a:t>
          </a:r>
          <a:endParaRPr lang="en-US" sz="1800" kern="1200" dirty="0"/>
        </a:p>
      </dsp:txBody>
      <dsp:txXfrm>
        <a:off x="61909" y="4350588"/>
        <a:ext cx="6389785" cy="11443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AEF13-81DC-4255-8FDD-6D65A281ACD7}">
      <dsp:nvSpPr>
        <dsp:cNvPr id="0" name=""/>
        <dsp:cNvSpPr/>
      </dsp:nvSpPr>
      <dsp:spPr>
        <a:xfrm>
          <a:off x="0" y="459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A43780-AF5A-4F3F-8A50-BB2C00D794DB}">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2FFBCF-E350-4837-A1E7-E4DF2651387C}">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GB" sz="1900" kern="1200"/>
            <a:t>Fair</a:t>
          </a:r>
          <a:endParaRPr lang="en-US" sz="1900" kern="1200"/>
        </a:p>
      </dsp:txBody>
      <dsp:txXfrm>
        <a:off x="1131174" y="4597"/>
        <a:ext cx="5382429" cy="979371"/>
      </dsp:txXfrm>
    </dsp:sp>
    <dsp:sp modelId="{B4B5FFE0-232A-4E51-B16E-9EEC93375946}">
      <dsp:nvSpPr>
        <dsp:cNvPr id="0" name=""/>
        <dsp:cNvSpPr/>
      </dsp:nvSpPr>
      <dsp:spPr>
        <a:xfrm>
          <a:off x="0" y="1228812"/>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B7C1C3-1432-412F-B831-3CC30E2CB180}">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01CAA9-2FF4-4DF3-934E-9542FB798A2A}">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GB" sz="1900" kern="1200"/>
            <a:t>Respectful</a:t>
          </a:r>
          <a:endParaRPr lang="en-US" sz="1900" kern="1200"/>
        </a:p>
      </dsp:txBody>
      <dsp:txXfrm>
        <a:off x="1131174" y="1228812"/>
        <a:ext cx="5382429" cy="979371"/>
      </dsp:txXfrm>
    </dsp:sp>
    <dsp:sp modelId="{487E874A-B66C-44C8-BE07-1E2C28AB36E6}">
      <dsp:nvSpPr>
        <dsp:cNvPr id="0" name=""/>
        <dsp:cNvSpPr/>
      </dsp:nvSpPr>
      <dsp:spPr>
        <a:xfrm>
          <a:off x="0" y="245302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C6B1CF-4B22-479C-B00B-B8AD0CC23562}">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BC5589-B13E-41FC-A005-C9F5E7C87537}">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GB" sz="1900" kern="1200"/>
            <a:t>Engaging</a:t>
          </a:r>
          <a:endParaRPr lang="en-US" sz="1900" kern="1200"/>
        </a:p>
      </dsp:txBody>
      <dsp:txXfrm>
        <a:off x="1131174" y="2453027"/>
        <a:ext cx="5382429" cy="979371"/>
      </dsp:txXfrm>
    </dsp:sp>
    <dsp:sp modelId="{174D91D9-E140-4290-BE13-975E34CFB3C1}">
      <dsp:nvSpPr>
        <dsp:cNvPr id="0" name=""/>
        <dsp:cNvSpPr/>
      </dsp:nvSpPr>
      <dsp:spPr>
        <a:xfrm>
          <a:off x="0" y="3677241"/>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AD33F5-0543-476F-8DBE-47F792CE02FF}">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0AC52E-9E24-4EE7-BAA7-4E0993027138}">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GB" sz="1900" kern="1200"/>
            <a:t>Safe</a:t>
          </a:r>
          <a:endParaRPr lang="en-US" sz="1900" kern="1200"/>
        </a:p>
      </dsp:txBody>
      <dsp:txXfrm>
        <a:off x="1131174" y="3677241"/>
        <a:ext cx="5382429" cy="979371"/>
      </dsp:txXfrm>
    </dsp:sp>
    <dsp:sp modelId="{BC73E47A-D517-4012-9B05-288B2D87F31D}">
      <dsp:nvSpPr>
        <dsp:cNvPr id="0" name=""/>
        <dsp:cNvSpPr/>
      </dsp:nvSpPr>
      <dsp:spPr>
        <a:xfrm>
          <a:off x="0" y="4901456"/>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56D0A8-32A9-4B9C-BAA0-A615017D1978}">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CB2429-AC4A-4FAF-AB3C-A2FFF4843FF2}">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GB" sz="1900" kern="1200"/>
            <a:t>Honest</a:t>
          </a:r>
          <a:endParaRPr lang="en-US" sz="1900" kern="1200"/>
        </a:p>
      </dsp:txBody>
      <dsp:txXfrm>
        <a:off x="1131174" y="4901456"/>
        <a:ext cx="5382429" cy="9793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E8406-8754-4679-8CE9-730F03F2FB5D}">
      <dsp:nvSpPr>
        <dsp:cNvPr id="0" name=""/>
        <dsp:cNvSpPr/>
      </dsp:nvSpPr>
      <dsp:spPr>
        <a:xfrm>
          <a:off x="0" y="4775"/>
          <a:ext cx="6513603" cy="76279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7B8CE0-CC6E-44A0-9143-68D605540119}">
      <dsp:nvSpPr>
        <dsp:cNvPr id="0" name=""/>
        <dsp:cNvSpPr/>
      </dsp:nvSpPr>
      <dsp:spPr>
        <a:xfrm>
          <a:off x="230744" y="176403"/>
          <a:ext cx="419945" cy="419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C16B2F-97A5-4703-85BF-9BADB278F6F3}">
      <dsp:nvSpPr>
        <dsp:cNvPr id="0" name=""/>
        <dsp:cNvSpPr/>
      </dsp:nvSpPr>
      <dsp:spPr>
        <a:xfrm>
          <a:off x="881433" y="4775"/>
          <a:ext cx="5605472"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622300">
            <a:lnSpc>
              <a:spcPct val="90000"/>
            </a:lnSpc>
            <a:spcBef>
              <a:spcPct val="0"/>
            </a:spcBef>
            <a:spcAft>
              <a:spcPct val="35000"/>
            </a:spcAft>
            <a:buNone/>
          </a:pPr>
          <a:r>
            <a:rPr lang="en-GB" sz="1400" kern="1200" dirty="0"/>
            <a:t>Restoration:	</a:t>
          </a:r>
        </a:p>
        <a:p>
          <a:pPr marL="0" lvl="0" indent="0" algn="l" defTabSz="622300">
            <a:lnSpc>
              <a:spcPct val="90000"/>
            </a:lnSpc>
            <a:spcBef>
              <a:spcPct val="0"/>
            </a:spcBef>
            <a:spcAft>
              <a:spcPct val="35000"/>
            </a:spcAft>
            <a:buNone/>
          </a:pPr>
          <a:r>
            <a:rPr lang="en-GB" sz="1400" kern="1200" dirty="0"/>
            <a:t>To address the harm caused</a:t>
          </a:r>
          <a:endParaRPr lang="en-US" sz="1400" kern="1200" dirty="0"/>
        </a:p>
      </dsp:txBody>
      <dsp:txXfrm>
        <a:off x="881433" y="4775"/>
        <a:ext cx="5605472" cy="810465"/>
      </dsp:txXfrm>
    </dsp:sp>
    <dsp:sp modelId="{9CBADFB1-16F7-4434-9DB3-07FEF7E3F16C}">
      <dsp:nvSpPr>
        <dsp:cNvPr id="0" name=""/>
        <dsp:cNvSpPr/>
      </dsp:nvSpPr>
      <dsp:spPr>
        <a:xfrm>
          <a:off x="0" y="1017857"/>
          <a:ext cx="6513603" cy="76279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AF7246-B634-49BE-90F1-CBE38208C48B}">
      <dsp:nvSpPr>
        <dsp:cNvPr id="0" name=""/>
        <dsp:cNvSpPr/>
      </dsp:nvSpPr>
      <dsp:spPr>
        <a:xfrm>
          <a:off x="230744" y="1189485"/>
          <a:ext cx="419945" cy="419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4897C0-8984-430A-9A39-59726E324879}">
      <dsp:nvSpPr>
        <dsp:cNvPr id="0" name=""/>
        <dsp:cNvSpPr/>
      </dsp:nvSpPr>
      <dsp:spPr>
        <a:xfrm>
          <a:off x="881433" y="1017857"/>
          <a:ext cx="5605472"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622300">
            <a:lnSpc>
              <a:spcPct val="90000"/>
            </a:lnSpc>
            <a:spcBef>
              <a:spcPct val="0"/>
            </a:spcBef>
            <a:spcAft>
              <a:spcPct val="35000"/>
            </a:spcAft>
            <a:buNone/>
          </a:pPr>
          <a:r>
            <a:rPr lang="en-GB" sz="1400" kern="1200" dirty="0"/>
            <a:t>Voluntarism: </a:t>
          </a:r>
        </a:p>
        <a:p>
          <a:pPr marL="0" lvl="0" indent="0" algn="l" defTabSz="622300">
            <a:lnSpc>
              <a:spcPct val="90000"/>
            </a:lnSpc>
            <a:spcBef>
              <a:spcPct val="0"/>
            </a:spcBef>
            <a:spcAft>
              <a:spcPct val="35000"/>
            </a:spcAft>
            <a:buNone/>
          </a:pPr>
          <a:r>
            <a:rPr lang="en-GB" sz="1400" kern="1200" dirty="0"/>
            <a:t> Participation is voluntary and based on informed choice</a:t>
          </a:r>
          <a:endParaRPr lang="en-US" sz="1400" kern="1200" dirty="0"/>
        </a:p>
      </dsp:txBody>
      <dsp:txXfrm>
        <a:off x="881433" y="1017857"/>
        <a:ext cx="5605472" cy="810465"/>
      </dsp:txXfrm>
    </dsp:sp>
    <dsp:sp modelId="{A810A3C2-8C84-4F69-8D19-286F8408DBAE}">
      <dsp:nvSpPr>
        <dsp:cNvPr id="0" name=""/>
        <dsp:cNvSpPr/>
      </dsp:nvSpPr>
      <dsp:spPr>
        <a:xfrm>
          <a:off x="0" y="2030939"/>
          <a:ext cx="6513603" cy="76279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533C35-B9D4-40EF-95B5-3256CBB9C9E4}">
      <dsp:nvSpPr>
        <dsp:cNvPr id="0" name=""/>
        <dsp:cNvSpPr/>
      </dsp:nvSpPr>
      <dsp:spPr>
        <a:xfrm>
          <a:off x="230744" y="2202567"/>
          <a:ext cx="419945" cy="419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4DF526-CBE5-49B8-AA45-1238AF18AD66}">
      <dsp:nvSpPr>
        <dsp:cNvPr id="0" name=""/>
        <dsp:cNvSpPr/>
      </dsp:nvSpPr>
      <dsp:spPr>
        <a:xfrm>
          <a:off x="881433" y="2030939"/>
          <a:ext cx="5605472"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622300">
            <a:lnSpc>
              <a:spcPct val="90000"/>
            </a:lnSpc>
            <a:spcBef>
              <a:spcPct val="0"/>
            </a:spcBef>
            <a:spcAft>
              <a:spcPct val="35000"/>
            </a:spcAft>
            <a:buNone/>
          </a:pPr>
          <a:r>
            <a:rPr lang="en-GB" sz="1400" kern="1200" dirty="0"/>
            <a:t>Neutrality: 	</a:t>
          </a:r>
        </a:p>
        <a:p>
          <a:pPr marL="0" lvl="0" indent="0" algn="l" defTabSz="622300">
            <a:lnSpc>
              <a:spcPct val="90000"/>
            </a:lnSpc>
            <a:spcBef>
              <a:spcPct val="0"/>
            </a:spcBef>
            <a:spcAft>
              <a:spcPct val="35000"/>
            </a:spcAft>
            <a:buNone/>
          </a:pPr>
          <a:r>
            <a:rPr lang="en-GB" sz="1400" kern="1200" dirty="0"/>
            <a:t>Fair and unbiased towards participants </a:t>
          </a:r>
          <a:endParaRPr lang="en-US" sz="1400" kern="1200" dirty="0"/>
        </a:p>
      </dsp:txBody>
      <dsp:txXfrm>
        <a:off x="881433" y="2030939"/>
        <a:ext cx="5605472" cy="810465"/>
      </dsp:txXfrm>
    </dsp:sp>
    <dsp:sp modelId="{5DF82BF4-0CB6-4B3F-BA4A-ECFA3E3F56B4}">
      <dsp:nvSpPr>
        <dsp:cNvPr id="0" name=""/>
        <dsp:cNvSpPr/>
      </dsp:nvSpPr>
      <dsp:spPr>
        <a:xfrm>
          <a:off x="0" y="3044021"/>
          <a:ext cx="6513603" cy="76279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FEC130-8094-4935-99FB-C4C84DDA27CD}">
      <dsp:nvSpPr>
        <dsp:cNvPr id="0" name=""/>
        <dsp:cNvSpPr/>
      </dsp:nvSpPr>
      <dsp:spPr>
        <a:xfrm>
          <a:off x="230744" y="3215649"/>
          <a:ext cx="419945" cy="4195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CB869C-AE1D-4338-8947-90557B442FA1}">
      <dsp:nvSpPr>
        <dsp:cNvPr id="0" name=""/>
        <dsp:cNvSpPr/>
      </dsp:nvSpPr>
      <dsp:spPr>
        <a:xfrm>
          <a:off x="881433" y="3044021"/>
          <a:ext cx="5605472"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622300">
            <a:lnSpc>
              <a:spcPct val="90000"/>
            </a:lnSpc>
            <a:spcBef>
              <a:spcPct val="0"/>
            </a:spcBef>
            <a:spcAft>
              <a:spcPct val="35000"/>
            </a:spcAft>
            <a:buNone/>
          </a:pPr>
          <a:r>
            <a:rPr lang="en-GB" sz="1400" kern="1200" dirty="0"/>
            <a:t>Safety: 	</a:t>
          </a:r>
        </a:p>
        <a:p>
          <a:pPr marL="0" lvl="0" indent="0" algn="l" defTabSz="622300">
            <a:lnSpc>
              <a:spcPct val="90000"/>
            </a:lnSpc>
            <a:spcBef>
              <a:spcPct val="0"/>
            </a:spcBef>
            <a:spcAft>
              <a:spcPct val="35000"/>
            </a:spcAft>
            <a:buNone/>
          </a:pPr>
          <a:r>
            <a:rPr lang="en-GB" sz="1400" kern="1200" dirty="0"/>
            <a:t>Safety of all participants and a safe space to voice feelings and emotions</a:t>
          </a:r>
          <a:endParaRPr lang="en-US" sz="1400" kern="1200" dirty="0"/>
        </a:p>
      </dsp:txBody>
      <dsp:txXfrm>
        <a:off x="881433" y="3044021"/>
        <a:ext cx="5605472" cy="810465"/>
      </dsp:txXfrm>
    </dsp:sp>
    <dsp:sp modelId="{6DD9A415-AF92-4D6E-8123-67AF6425998D}">
      <dsp:nvSpPr>
        <dsp:cNvPr id="0" name=""/>
        <dsp:cNvSpPr/>
      </dsp:nvSpPr>
      <dsp:spPr>
        <a:xfrm>
          <a:off x="0" y="4057102"/>
          <a:ext cx="6513603" cy="76279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3935F1-E6F2-4D98-BA3B-F3701EEAAACD}">
      <dsp:nvSpPr>
        <dsp:cNvPr id="0" name=""/>
        <dsp:cNvSpPr/>
      </dsp:nvSpPr>
      <dsp:spPr>
        <a:xfrm>
          <a:off x="230744" y="4228730"/>
          <a:ext cx="419945" cy="4195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DF0CD6-389C-4EA2-937C-7EC9BEBE5FB6}">
      <dsp:nvSpPr>
        <dsp:cNvPr id="0" name=""/>
        <dsp:cNvSpPr/>
      </dsp:nvSpPr>
      <dsp:spPr>
        <a:xfrm>
          <a:off x="881433" y="4057102"/>
          <a:ext cx="5605472"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622300">
            <a:lnSpc>
              <a:spcPct val="90000"/>
            </a:lnSpc>
            <a:spcBef>
              <a:spcPct val="0"/>
            </a:spcBef>
            <a:spcAft>
              <a:spcPct val="35000"/>
            </a:spcAft>
            <a:buNone/>
          </a:pPr>
          <a:r>
            <a:rPr lang="en-GB" sz="1400" kern="1200" dirty="0"/>
            <a:t>Accessibility: </a:t>
          </a:r>
        </a:p>
        <a:p>
          <a:pPr marL="0" lvl="0" indent="0" algn="l" defTabSz="622300">
            <a:lnSpc>
              <a:spcPct val="90000"/>
            </a:lnSpc>
            <a:spcBef>
              <a:spcPct val="0"/>
            </a:spcBef>
            <a:spcAft>
              <a:spcPct val="35000"/>
            </a:spcAft>
            <a:buNone/>
          </a:pPr>
          <a:r>
            <a:rPr lang="en-GB" sz="1400" kern="1200" dirty="0"/>
            <a:t>Non- discriminatory and available to all those affected by conflict and harm</a:t>
          </a:r>
          <a:endParaRPr lang="en-US" sz="1400" kern="1200" dirty="0"/>
        </a:p>
      </dsp:txBody>
      <dsp:txXfrm>
        <a:off x="881433" y="4057102"/>
        <a:ext cx="5605472" cy="810465"/>
      </dsp:txXfrm>
    </dsp:sp>
    <dsp:sp modelId="{C3BCD729-549A-4829-B3CA-F25B7F7ABA79}">
      <dsp:nvSpPr>
        <dsp:cNvPr id="0" name=""/>
        <dsp:cNvSpPr/>
      </dsp:nvSpPr>
      <dsp:spPr>
        <a:xfrm>
          <a:off x="0" y="5070184"/>
          <a:ext cx="6513603" cy="76279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3BD4DD-D592-487E-B4FB-5C320A0B3693}">
      <dsp:nvSpPr>
        <dsp:cNvPr id="0" name=""/>
        <dsp:cNvSpPr/>
      </dsp:nvSpPr>
      <dsp:spPr>
        <a:xfrm>
          <a:off x="230969" y="5241812"/>
          <a:ext cx="419945" cy="41953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ECD93C-0B35-41B6-B6BF-FD9C589541B9}">
      <dsp:nvSpPr>
        <dsp:cNvPr id="0" name=""/>
        <dsp:cNvSpPr/>
      </dsp:nvSpPr>
      <dsp:spPr>
        <a:xfrm>
          <a:off x="881884" y="5070184"/>
          <a:ext cx="5605472"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marL="0" lvl="0" indent="0" algn="l" defTabSz="622300">
            <a:lnSpc>
              <a:spcPct val="90000"/>
            </a:lnSpc>
            <a:spcBef>
              <a:spcPct val="0"/>
            </a:spcBef>
            <a:spcAft>
              <a:spcPct val="35000"/>
            </a:spcAft>
            <a:buNone/>
          </a:pPr>
          <a:r>
            <a:rPr lang="en-GB" sz="1400" kern="1200" dirty="0"/>
            <a:t>Respect: </a:t>
          </a:r>
        </a:p>
        <a:p>
          <a:pPr marL="0" lvl="0" indent="0" algn="l" defTabSz="622300">
            <a:lnSpc>
              <a:spcPct val="90000"/>
            </a:lnSpc>
            <a:spcBef>
              <a:spcPct val="0"/>
            </a:spcBef>
            <a:spcAft>
              <a:spcPct val="35000"/>
            </a:spcAft>
            <a:buNone/>
          </a:pPr>
          <a:r>
            <a:rPr lang="en-GB" sz="1400" kern="1200" dirty="0"/>
            <a:t>The dignity of all participants and those  affected by any harm caused is respected `</a:t>
          </a:r>
          <a:endParaRPr lang="en-US" sz="1400" kern="1200" dirty="0"/>
        </a:p>
      </dsp:txBody>
      <dsp:txXfrm>
        <a:off x="881884" y="5070184"/>
        <a:ext cx="5605472" cy="8104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65804-736C-49FA-9559-C7A3C334E3CE}">
      <dsp:nvSpPr>
        <dsp:cNvPr id="0" name=""/>
        <dsp:cNvSpPr/>
      </dsp:nvSpPr>
      <dsp:spPr>
        <a:xfrm rot="16200000">
          <a:off x="337" y="774567"/>
          <a:ext cx="3869531" cy="3869531"/>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marL="0" lvl="0" indent="0" algn="ctr" defTabSz="2044700">
            <a:lnSpc>
              <a:spcPct val="90000"/>
            </a:lnSpc>
            <a:spcBef>
              <a:spcPct val="0"/>
            </a:spcBef>
            <a:spcAft>
              <a:spcPct val="35000"/>
            </a:spcAft>
            <a:buNone/>
          </a:pPr>
          <a:r>
            <a:rPr lang="en-GB" sz="4600" kern="1200" dirty="0"/>
            <a:t>Punitive </a:t>
          </a:r>
        </a:p>
      </dsp:txBody>
      <dsp:txXfrm rot="5400000">
        <a:off x="677505" y="1741950"/>
        <a:ext cx="3192363" cy="1934765"/>
      </dsp:txXfrm>
    </dsp:sp>
    <dsp:sp modelId="{4FE14AB9-DDE9-43C2-BDCB-9BB0501F2055}">
      <dsp:nvSpPr>
        <dsp:cNvPr id="0" name=""/>
        <dsp:cNvSpPr/>
      </dsp:nvSpPr>
      <dsp:spPr>
        <a:xfrm rot="5400000">
          <a:off x="4258130" y="774567"/>
          <a:ext cx="3869531" cy="3869531"/>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marL="0" lvl="0" indent="0" algn="ctr" defTabSz="2044700">
            <a:lnSpc>
              <a:spcPct val="90000"/>
            </a:lnSpc>
            <a:spcBef>
              <a:spcPct val="0"/>
            </a:spcBef>
            <a:spcAft>
              <a:spcPct val="35000"/>
            </a:spcAft>
            <a:buNone/>
          </a:pPr>
          <a:r>
            <a:rPr lang="en-GB" sz="4600" kern="1200" dirty="0"/>
            <a:t>Permissive</a:t>
          </a:r>
        </a:p>
      </dsp:txBody>
      <dsp:txXfrm rot="-5400000">
        <a:off x="4258130" y="1741950"/>
        <a:ext cx="3192363" cy="19347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C3E1B-EDC7-4772-8025-820D48FA313D}">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D0DBA8-9FEF-4180-87ED-38EE44A1CF1C}">
      <dsp:nvSpPr>
        <dsp:cNvPr id="0" name=""/>
        <dsp:cNvSpPr/>
      </dsp:nvSpPr>
      <dsp:spPr>
        <a:xfrm>
          <a:off x="0" y="623"/>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Demonstrate empathy, patience and compassion</a:t>
          </a:r>
          <a:endParaRPr lang="en-US" sz="2500" kern="1200" dirty="0"/>
        </a:p>
      </dsp:txBody>
      <dsp:txXfrm>
        <a:off x="0" y="623"/>
        <a:ext cx="6492875" cy="567128"/>
      </dsp:txXfrm>
    </dsp:sp>
    <dsp:sp modelId="{277D6CCE-D366-4110-9C79-903B76CCCA91}">
      <dsp:nvSpPr>
        <dsp:cNvPr id="0" name=""/>
        <dsp:cNvSpPr/>
      </dsp:nvSpPr>
      <dsp:spPr>
        <a:xfrm>
          <a:off x="0" y="56775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C81013-B81A-4012-A299-B9C4DF6616A6}">
      <dsp:nvSpPr>
        <dsp:cNvPr id="0" name=""/>
        <dsp:cNvSpPr/>
      </dsp:nvSpPr>
      <dsp:spPr>
        <a:xfrm>
          <a:off x="0" y="567751"/>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Communicate effectively </a:t>
          </a:r>
          <a:endParaRPr lang="en-US" sz="2500" kern="1200"/>
        </a:p>
      </dsp:txBody>
      <dsp:txXfrm>
        <a:off x="0" y="567751"/>
        <a:ext cx="6492875" cy="567128"/>
      </dsp:txXfrm>
    </dsp:sp>
    <dsp:sp modelId="{4809FFF9-DDBE-4072-BDE7-DD3D9FA82875}">
      <dsp:nvSpPr>
        <dsp:cNvPr id="0" name=""/>
        <dsp:cNvSpPr/>
      </dsp:nvSpPr>
      <dsp:spPr>
        <a:xfrm>
          <a:off x="0" y="1134879"/>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906027-0EE7-4D8A-B871-11AFE25DBF1F}">
      <dsp:nvSpPr>
        <dsp:cNvPr id="0" name=""/>
        <dsp:cNvSpPr/>
      </dsp:nvSpPr>
      <dsp:spPr>
        <a:xfrm>
          <a:off x="0" y="1134879"/>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Environment </a:t>
          </a:r>
          <a:endParaRPr lang="en-US" sz="2500" kern="1200"/>
        </a:p>
      </dsp:txBody>
      <dsp:txXfrm>
        <a:off x="0" y="1134879"/>
        <a:ext cx="6492875" cy="567128"/>
      </dsp:txXfrm>
    </dsp:sp>
    <dsp:sp modelId="{9177D90D-7D92-4CC1-A447-FC9BC8851E31}">
      <dsp:nvSpPr>
        <dsp:cNvPr id="0" name=""/>
        <dsp:cNvSpPr/>
      </dsp:nvSpPr>
      <dsp:spPr>
        <a:xfrm>
          <a:off x="0" y="1702007"/>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4DD97F-CED4-4113-BC8D-D293E3027C92}">
      <dsp:nvSpPr>
        <dsp:cNvPr id="0" name=""/>
        <dsp:cNvSpPr/>
      </dsp:nvSpPr>
      <dsp:spPr>
        <a:xfrm>
          <a:off x="0" y="1702007"/>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Role clarity &amp; Expectations </a:t>
          </a:r>
          <a:endParaRPr lang="en-US" sz="2500" kern="1200"/>
        </a:p>
      </dsp:txBody>
      <dsp:txXfrm>
        <a:off x="0" y="1702007"/>
        <a:ext cx="6492875" cy="567128"/>
      </dsp:txXfrm>
    </dsp:sp>
    <dsp:sp modelId="{06CF770A-7105-4B07-991D-9E60C2A09BB6}">
      <dsp:nvSpPr>
        <dsp:cNvPr id="0" name=""/>
        <dsp:cNvSpPr/>
      </dsp:nvSpPr>
      <dsp:spPr>
        <a:xfrm>
          <a:off x="0" y="2269135"/>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83ADB3-10C3-4D35-8781-EBC75A204C3E}">
      <dsp:nvSpPr>
        <dsp:cNvPr id="0" name=""/>
        <dsp:cNvSpPr/>
      </dsp:nvSpPr>
      <dsp:spPr>
        <a:xfrm>
          <a:off x="0" y="2269135"/>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Restorative Approach  </a:t>
          </a:r>
          <a:endParaRPr lang="en-US" sz="2500" kern="1200"/>
        </a:p>
      </dsp:txBody>
      <dsp:txXfrm>
        <a:off x="0" y="2269135"/>
        <a:ext cx="6492875" cy="567128"/>
      </dsp:txXfrm>
    </dsp:sp>
    <dsp:sp modelId="{227BF379-FF0C-4D6F-BDED-5FB78E70FC62}">
      <dsp:nvSpPr>
        <dsp:cNvPr id="0" name=""/>
        <dsp:cNvSpPr/>
      </dsp:nvSpPr>
      <dsp:spPr>
        <a:xfrm>
          <a:off x="0" y="2836264"/>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1FB581-AB6A-48F6-BF8C-1A3FBF7E5957}">
      <dsp:nvSpPr>
        <dsp:cNvPr id="0" name=""/>
        <dsp:cNvSpPr/>
      </dsp:nvSpPr>
      <dsp:spPr>
        <a:xfrm>
          <a:off x="0" y="2836264"/>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Do more of what works well</a:t>
          </a:r>
          <a:endParaRPr lang="en-US" sz="2500" kern="1200"/>
        </a:p>
      </dsp:txBody>
      <dsp:txXfrm>
        <a:off x="0" y="2836264"/>
        <a:ext cx="6492875" cy="567128"/>
      </dsp:txXfrm>
    </dsp:sp>
    <dsp:sp modelId="{8880435F-1A6A-4547-9E98-609F7405B362}">
      <dsp:nvSpPr>
        <dsp:cNvPr id="0" name=""/>
        <dsp:cNvSpPr/>
      </dsp:nvSpPr>
      <dsp:spPr>
        <a:xfrm>
          <a:off x="0" y="3403392"/>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4E5167-9435-4A81-954A-E739D11ED4C6}">
      <dsp:nvSpPr>
        <dsp:cNvPr id="0" name=""/>
        <dsp:cNvSpPr/>
      </dsp:nvSpPr>
      <dsp:spPr>
        <a:xfrm>
          <a:off x="0" y="3403392"/>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Reflective practice</a:t>
          </a:r>
          <a:endParaRPr lang="en-US" sz="2500" kern="1200"/>
        </a:p>
      </dsp:txBody>
      <dsp:txXfrm>
        <a:off x="0" y="3403392"/>
        <a:ext cx="6492875" cy="567128"/>
      </dsp:txXfrm>
    </dsp:sp>
    <dsp:sp modelId="{F249E14E-B7CB-4E09-B2CC-8BC810C7DE34}">
      <dsp:nvSpPr>
        <dsp:cNvPr id="0" name=""/>
        <dsp:cNvSpPr/>
      </dsp:nvSpPr>
      <dsp:spPr>
        <a:xfrm>
          <a:off x="0" y="397052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ADA7FC-5950-40DE-A68F-DBBFF876AB37}">
      <dsp:nvSpPr>
        <dsp:cNvPr id="0" name=""/>
        <dsp:cNvSpPr/>
      </dsp:nvSpPr>
      <dsp:spPr>
        <a:xfrm>
          <a:off x="0" y="3970520"/>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Support &amp; supervision </a:t>
          </a:r>
          <a:endParaRPr lang="en-US" sz="2500" kern="1200"/>
        </a:p>
      </dsp:txBody>
      <dsp:txXfrm>
        <a:off x="0" y="3970520"/>
        <a:ext cx="6492875" cy="567128"/>
      </dsp:txXfrm>
    </dsp:sp>
    <dsp:sp modelId="{6B101216-A924-46ED-8F86-F22F2EFFF5FA}">
      <dsp:nvSpPr>
        <dsp:cNvPr id="0" name=""/>
        <dsp:cNvSpPr/>
      </dsp:nvSpPr>
      <dsp:spPr>
        <a:xfrm>
          <a:off x="0" y="4537648"/>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4161C2-C64C-470C-BF94-92646B7DDFC1}">
      <dsp:nvSpPr>
        <dsp:cNvPr id="0" name=""/>
        <dsp:cNvSpPr/>
      </dsp:nvSpPr>
      <dsp:spPr>
        <a:xfrm>
          <a:off x="0" y="4537648"/>
          <a:ext cx="6492875" cy="567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Trust your self and mind yourself</a:t>
          </a:r>
          <a:endParaRPr lang="en-US" sz="2500" kern="1200"/>
        </a:p>
      </dsp:txBody>
      <dsp:txXfrm>
        <a:off x="0" y="4537648"/>
        <a:ext cx="6492875" cy="56712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9870F0A0-337C-452C-A5C8-A5CD24A7870E}" type="datetimeFigureOut">
              <a:rPr lang="en-GB" smtClean="0"/>
              <a:t>28/05/2019</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C5AC1A8B-80DB-4677-9C47-B109DBDB5CE9}" type="slidenum">
              <a:rPr lang="en-GB" smtClean="0"/>
              <a:t>‹#›</a:t>
            </a:fld>
            <a:endParaRPr lang="en-GB"/>
          </a:p>
        </p:txBody>
      </p:sp>
    </p:spTree>
    <p:extLst>
      <p:ext uri="{BB962C8B-B14F-4D97-AF65-F5344CB8AC3E}">
        <p14:creationId xmlns:p14="http://schemas.microsoft.com/office/powerpoint/2010/main" val="4042815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17646A13-4A5D-4039-B7DB-D2E3A8DF4E77}" type="slidenum">
              <a:rPr lang="en-IE" smtClean="0"/>
              <a:pPr/>
              <a:t>3</a:t>
            </a:fld>
            <a:endParaRPr lang="en-IE"/>
          </a:p>
        </p:txBody>
      </p:sp>
    </p:spTree>
    <p:extLst>
      <p:ext uri="{BB962C8B-B14F-4D97-AF65-F5344CB8AC3E}">
        <p14:creationId xmlns:p14="http://schemas.microsoft.com/office/powerpoint/2010/main" val="2221718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89DE-1FB5-4ECA-B441-42A13504DA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404D44F-6A7C-4EE0-B409-6FEAC6AEA2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682DD0-0F27-4CD3-9B56-2002660A2C63}"/>
              </a:ext>
            </a:extLst>
          </p:cNvPr>
          <p:cNvSpPr>
            <a:spLocks noGrp="1"/>
          </p:cNvSpPr>
          <p:nvPr>
            <p:ph type="dt" sz="half" idx="10"/>
          </p:nvPr>
        </p:nvSpPr>
        <p:spPr/>
        <p:txBody>
          <a:bodyPr/>
          <a:lstStyle/>
          <a:p>
            <a:fld id="{E03C7748-E68B-4E1F-A969-05F848FF60D8}" type="datetimeFigureOut">
              <a:rPr lang="en-GB" smtClean="0"/>
              <a:t>28/05/2019</a:t>
            </a:fld>
            <a:endParaRPr lang="en-GB"/>
          </a:p>
        </p:txBody>
      </p:sp>
      <p:sp>
        <p:nvSpPr>
          <p:cNvPr id="5" name="Footer Placeholder 4">
            <a:extLst>
              <a:ext uri="{FF2B5EF4-FFF2-40B4-BE49-F238E27FC236}">
                <a16:creationId xmlns:a16="http://schemas.microsoft.com/office/drawing/2014/main" id="{0379BBB0-BBF1-44C3-AD74-83FF5CBD0D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1CA2D7-48B0-46E8-A6A0-0735B74F19C9}"/>
              </a:ext>
            </a:extLst>
          </p:cNvPr>
          <p:cNvSpPr>
            <a:spLocks noGrp="1"/>
          </p:cNvSpPr>
          <p:nvPr>
            <p:ph type="sldNum" sz="quarter" idx="12"/>
          </p:nvPr>
        </p:nvSpPr>
        <p:spPr/>
        <p:txBody>
          <a:bodyPr/>
          <a:lstStyle/>
          <a:p>
            <a:fld id="{66554022-CFC2-4741-9B22-5AAB9F44D2CD}" type="slidenum">
              <a:rPr lang="en-GB" smtClean="0"/>
              <a:t>‹#›</a:t>
            </a:fld>
            <a:endParaRPr lang="en-GB"/>
          </a:p>
        </p:txBody>
      </p:sp>
    </p:spTree>
    <p:extLst>
      <p:ext uri="{BB962C8B-B14F-4D97-AF65-F5344CB8AC3E}">
        <p14:creationId xmlns:p14="http://schemas.microsoft.com/office/powerpoint/2010/main" val="153459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F316-F17C-43B5-93D8-CC52F0FFF0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4BBF97-D635-4C96-89BE-5F66EEAC35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19FE4E-AF49-4254-AE39-13444E949217}"/>
              </a:ext>
            </a:extLst>
          </p:cNvPr>
          <p:cNvSpPr>
            <a:spLocks noGrp="1"/>
          </p:cNvSpPr>
          <p:nvPr>
            <p:ph type="dt" sz="half" idx="10"/>
          </p:nvPr>
        </p:nvSpPr>
        <p:spPr/>
        <p:txBody>
          <a:bodyPr/>
          <a:lstStyle/>
          <a:p>
            <a:fld id="{E03C7748-E68B-4E1F-A969-05F848FF60D8}" type="datetimeFigureOut">
              <a:rPr lang="en-GB" smtClean="0"/>
              <a:t>28/05/2019</a:t>
            </a:fld>
            <a:endParaRPr lang="en-GB"/>
          </a:p>
        </p:txBody>
      </p:sp>
      <p:sp>
        <p:nvSpPr>
          <p:cNvPr id="5" name="Footer Placeholder 4">
            <a:extLst>
              <a:ext uri="{FF2B5EF4-FFF2-40B4-BE49-F238E27FC236}">
                <a16:creationId xmlns:a16="http://schemas.microsoft.com/office/drawing/2014/main" id="{D22522AB-B55D-4269-8AA4-2F44B3B865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49C365-32AD-4EBE-BA73-1236D2C36F07}"/>
              </a:ext>
            </a:extLst>
          </p:cNvPr>
          <p:cNvSpPr>
            <a:spLocks noGrp="1"/>
          </p:cNvSpPr>
          <p:nvPr>
            <p:ph type="sldNum" sz="quarter" idx="12"/>
          </p:nvPr>
        </p:nvSpPr>
        <p:spPr/>
        <p:txBody>
          <a:bodyPr/>
          <a:lstStyle/>
          <a:p>
            <a:fld id="{66554022-CFC2-4741-9B22-5AAB9F44D2CD}" type="slidenum">
              <a:rPr lang="en-GB" smtClean="0"/>
              <a:t>‹#›</a:t>
            </a:fld>
            <a:endParaRPr lang="en-GB"/>
          </a:p>
        </p:txBody>
      </p:sp>
    </p:spTree>
    <p:extLst>
      <p:ext uri="{BB962C8B-B14F-4D97-AF65-F5344CB8AC3E}">
        <p14:creationId xmlns:p14="http://schemas.microsoft.com/office/powerpoint/2010/main" val="2859695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A15A5F-0719-4CF9-AFB1-E3F4774D5D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E28271-4D0D-48E2-99E8-779BF8680A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E40C05-BB8D-4A24-9A9B-46BDB97F74F3}"/>
              </a:ext>
            </a:extLst>
          </p:cNvPr>
          <p:cNvSpPr>
            <a:spLocks noGrp="1"/>
          </p:cNvSpPr>
          <p:nvPr>
            <p:ph type="dt" sz="half" idx="10"/>
          </p:nvPr>
        </p:nvSpPr>
        <p:spPr/>
        <p:txBody>
          <a:bodyPr/>
          <a:lstStyle/>
          <a:p>
            <a:fld id="{E03C7748-E68B-4E1F-A969-05F848FF60D8}" type="datetimeFigureOut">
              <a:rPr lang="en-GB" smtClean="0"/>
              <a:t>28/05/2019</a:t>
            </a:fld>
            <a:endParaRPr lang="en-GB"/>
          </a:p>
        </p:txBody>
      </p:sp>
      <p:sp>
        <p:nvSpPr>
          <p:cNvPr id="5" name="Footer Placeholder 4">
            <a:extLst>
              <a:ext uri="{FF2B5EF4-FFF2-40B4-BE49-F238E27FC236}">
                <a16:creationId xmlns:a16="http://schemas.microsoft.com/office/drawing/2014/main" id="{EFD0EEB6-C848-4FED-902D-6E3A9EED0D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4B1B2E-5E49-4570-B853-CABFCF5C8D7E}"/>
              </a:ext>
            </a:extLst>
          </p:cNvPr>
          <p:cNvSpPr>
            <a:spLocks noGrp="1"/>
          </p:cNvSpPr>
          <p:nvPr>
            <p:ph type="sldNum" sz="quarter" idx="12"/>
          </p:nvPr>
        </p:nvSpPr>
        <p:spPr/>
        <p:txBody>
          <a:bodyPr/>
          <a:lstStyle/>
          <a:p>
            <a:fld id="{66554022-CFC2-4741-9B22-5AAB9F44D2CD}" type="slidenum">
              <a:rPr lang="en-GB" smtClean="0"/>
              <a:t>‹#›</a:t>
            </a:fld>
            <a:endParaRPr lang="en-GB"/>
          </a:p>
        </p:txBody>
      </p:sp>
    </p:spTree>
    <p:extLst>
      <p:ext uri="{BB962C8B-B14F-4D97-AF65-F5344CB8AC3E}">
        <p14:creationId xmlns:p14="http://schemas.microsoft.com/office/powerpoint/2010/main" val="178990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F65A-42F1-4135-B3EC-5F8FFA9D50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7994BC-2E75-4B7A-96E7-5EB29A3134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386E3D-0BF2-4772-A60D-7C0FE581441C}"/>
              </a:ext>
            </a:extLst>
          </p:cNvPr>
          <p:cNvSpPr>
            <a:spLocks noGrp="1"/>
          </p:cNvSpPr>
          <p:nvPr>
            <p:ph type="dt" sz="half" idx="10"/>
          </p:nvPr>
        </p:nvSpPr>
        <p:spPr/>
        <p:txBody>
          <a:bodyPr/>
          <a:lstStyle/>
          <a:p>
            <a:fld id="{E03C7748-E68B-4E1F-A969-05F848FF60D8}" type="datetimeFigureOut">
              <a:rPr lang="en-GB" smtClean="0"/>
              <a:t>28/05/2019</a:t>
            </a:fld>
            <a:endParaRPr lang="en-GB"/>
          </a:p>
        </p:txBody>
      </p:sp>
      <p:sp>
        <p:nvSpPr>
          <p:cNvPr id="5" name="Footer Placeholder 4">
            <a:extLst>
              <a:ext uri="{FF2B5EF4-FFF2-40B4-BE49-F238E27FC236}">
                <a16:creationId xmlns:a16="http://schemas.microsoft.com/office/drawing/2014/main" id="{D17D2163-33DF-4C9C-B50C-1D0793985D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EB45E8-430F-4AE7-86DE-F65C6D3DFC54}"/>
              </a:ext>
            </a:extLst>
          </p:cNvPr>
          <p:cNvSpPr>
            <a:spLocks noGrp="1"/>
          </p:cNvSpPr>
          <p:nvPr>
            <p:ph type="sldNum" sz="quarter" idx="12"/>
          </p:nvPr>
        </p:nvSpPr>
        <p:spPr/>
        <p:txBody>
          <a:bodyPr/>
          <a:lstStyle/>
          <a:p>
            <a:fld id="{66554022-CFC2-4741-9B22-5AAB9F44D2CD}" type="slidenum">
              <a:rPr lang="en-GB" smtClean="0"/>
              <a:t>‹#›</a:t>
            </a:fld>
            <a:endParaRPr lang="en-GB"/>
          </a:p>
        </p:txBody>
      </p:sp>
    </p:spTree>
    <p:extLst>
      <p:ext uri="{BB962C8B-B14F-4D97-AF65-F5344CB8AC3E}">
        <p14:creationId xmlns:p14="http://schemas.microsoft.com/office/powerpoint/2010/main" val="49119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9172A-6334-413A-8F81-354CA2E3F4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DCD8C4-72F9-43AD-A4B5-335039D17D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C4607C-9B4D-43DD-B9F4-5427AAD2FEAC}"/>
              </a:ext>
            </a:extLst>
          </p:cNvPr>
          <p:cNvSpPr>
            <a:spLocks noGrp="1"/>
          </p:cNvSpPr>
          <p:nvPr>
            <p:ph type="dt" sz="half" idx="10"/>
          </p:nvPr>
        </p:nvSpPr>
        <p:spPr/>
        <p:txBody>
          <a:bodyPr/>
          <a:lstStyle/>
          <a:p>
            <a:fld id="{E03C7748-E68B-4E1F-A969-05F848FF60D8}" type="datetimeFigureOut">
              <a:rPr lang="en-GB" smtClean="0"/>
              <a:t>28/05/2019</a:t>
            </a:fld>
            <a:endParaRPr lang="en-GB"/>
          </a:p>
        </p:txBody>
      </p:sp>
      <p:sp>
        <p:nvSpPr>
          <p:cNvPr id="5" name="Footer Placeholder 4">
            <a:extLst>
              <a:ext uri="{FF2B5EF4-FFF2-40B4-BE49-F238E27FC236}">
                <a16:creationId xmlns:a16="http://schemas.microsoft.com/office/drawing/2014/main" id="{7411319B-62CE-4FC0-B07C-C60EA10650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0A8BA9-4A76-48B7-8526-63E6524CA17E}"/>
              </a:ext>
            </a:extLst>
          </p:cNvPr>
          <p:cNvSpPr>
            <a:spLocks noGrp="1"/>
          </p:cNvSpPr>
          <p:nvPr>
            <p:ph type="sldNum" sz="quarter" idx="12"/>
          </p:nvPr>
        </p:nvSpPr>
        <p:spPr/>
        <p:txBody>
          <a:bodyPr/>
          <a:lstStyle/>
          <a:p>
            <a:fld id="{66554022-CFC2-4741-9B22-5AAB9F44D2CD}" type="slidenum">
              <a:rPr lang="en-GB" smtClean="0"/>
              <a:t>‹#›</a:t>
            </a:fld>
            <a:endParaRPr lang="en-GB"/>
          </a:p>
        </p:txBody>
      </p:sp>
    </p:spTree>
    <p:extLst>
      <p:ext uri="{BB962C8B-B14F-4D97-AF65-F5344CB8AC3E}">
        <p14:creationId xmlns:p14="http://schemas.microsoft.com/office/powerpoint/2010/main" val="80279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2ADE3-0B26-44E6-8ABA-0D59970C5B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41840E-DA90-4AB7-BF05-6A371162A5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7C4772-E9FE-489A-99BB-5DC42C9894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19DCC72-FCED-481C-B637-65B1F70D38FB}"/>
              </a:ext>
            </a:extLst>
          </p:cNvPr>
          <p:cNvSpPr>
            <a:spLocks noGrp="1"/>
          </p:cNvSpPr>
          <p:nvPr>
            <p:ph type="dt" sz="half" idx="10"/>
          </p:nvPr>
        </p:nvSpPr>
        <p:spPr/>
        <p:txBody>
          <a:bodyPr/>
          <a:lstStyle/>
          <a:p>
            <a:fld id="{E03C7748-E68B-4E1F-A969-05F848FF60D8}" type="datetimeFigureOut">
              <a:rPr lang="en-GB" smtClean="0"/>
              <a:t>28/05/2019</a:t>
            </a:fld>
            <a:endParaRPr lang="en-GB"/>
          </a:p>
        </p:txBody>
      </p:sp>
      <p:sp>
        <p:nvSpPr>
          <p:cNvPr id="6" name="Footer Placeholder 5">
            <a:extLst>
              <a:ext uri="{FF2B5EF4-FFF2-40B4-BE49-F238E27FC236}">
                <a16:creationId xmlns:a16="http://schemas.microsoft.com/office/drawing/2014/main" id="{B845761D-25E1-4779-874A-4F688078D6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78624A-DD9E-4AB3-AFCD-E0F00D7A0717}"/>
              </a:ext>
            </a:extLst>
          </p:cNvPr>
          <p:cNvSpPr>
            <a:spLocks noGrp="1"/>
          </p:cNvSpPr>
          <p:nvPr>
            <p:ph type="sldNum" sz="quarter" idx="12"/>
          </p:nvPr>
        </p:nvSpPr>
        <p:spPr/>
        <p:txBody>
          <a:bodyPr/>
          <a:lstStyle/>
          <a:p>
            <a:fld id="{66554022-CFC2-4741-9B22-5AAB9F44D2CD}" type="slidenum">
              <a:rPr lang="en-GB" smtClean="0"/>
              <a:t>‹#›</a:t>
            </a:fld>
            <a:endParaRPr lang="en-GB"/>
          </a:p>
        </p:txBody>
      </p:sp>
    </p:spTree>
    <p:extLst>
      <p:ext uri="{BB962C8B-B14F-4D97-AF65-F5344CB8AC3E}">
        <p14:creationId xmlns:p14="http://schemas.microsoft.com/office/powerpoint/2010/main" val="47633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49D3-1ACD-4400-9292-CDF12D0C5DA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C00E4C-677B-4C3A-8972-02542B6BE0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E92358-47A3-405A-AA68-B19E40F170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ADBADEC-254D-40E1-A295-658E63DD63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EDB2DA-3579-4751-9C1B-DB1BEE2709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6703031-2CA5-41E5-8DA5-53ABFF617A0F}"/>
              </a:ext>
            </a:extLst>
          </p:cNvPr>
          <p:cNvSpPr>
            <a:spLocks noGrp="1"/>
          </p:cNvSpPr>
          <p:nvPr>
            <p:ph type="dt" sz="half" idx="10"/>
          </p:nvPr>
        </p:nvSpPr>
        <p:spPr/>
        <p:txBody>
          <a:bodyPr/>
          <a:lstStyle/>
          <a:p>
            <a:fld id="{E03C7748-E68B-4E1F-A969-05F848FF60D8}" type="datetimeFigureOut">
              <a:rPr lang="en-GB" smtClean="0"/>
              <a:t>28/05/2019</a:t>
            </a:fld>
            <a:endParaRPr lang="en-GB"/>
          </a:p>
        </p:txBody>
      </p:sp>
      <p:sp>
        <p:nvSpPr>
          <p:cNvPr id="8" name="Footer Placeholder 7">
            <a:extLst>
              <a:ext uri="{FF2B5EF4-FFF2-40B4-BE49-F238E27FC236}">
                <a16:creationId xmlns:a16="http://schemas.microsoft.com/office/drawing/2014/main" id="{B3ACBF5B-4445-4FAE-8DEC-D1EC43D2097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ED389D-DC3D-4488-91E5-F55EB6DAD1CE}"/>
              </a:ext>
            </a:extLst>
          </p:cNvPr>
          <p:cNvSpPr>
            <a:spLocks noGrp="1"/>
          </p:cNvSpPr>
          <p:nvPr>
            <p:ph type="sldNum" sz="quarter" idx="12"/>
          </p:nvPr>
        </p:nvSpPr>
        <p:spPr/>
        <p:txBody>
          <a:bodyPr/>
          <a:lstStyle/>
          <a:p>
            <a:fld id="{66554022-CFC2-4741-9B22-5AAB9F44D2CD}" type="slidenum">
              <a:rPr lang="en-GB" smtClean="0"/>
              <a:t>‹#›</a:t>
            </a:fld>
            <a:endParaRPr lang="en-GB"/>
          </a:p>
        </p:txBody>
      </p:sp>
    </p:spTree>
    <p:extLst>
      <p:ext uri="{BB962C8B-B14F-4D97-AF65-F5344CB8AC3E}">
        <p14:creationId xmlns:p14="http://schemas.microsoft.com/office/powerpoint/2010/main" val="780886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72FCA-89F7-4C19-B304-954B224EED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88AC693-43F4-44F6-8470-40F8BD9F4A7E}"/>
              </a:ext>
            </a:extLst>
          </p:cNvPr>
          <p:cNvSpPr>
            <a:spLocks noGrp="1"/>
          </p:cNvSpPr>
          <p:nvPr>
            <p:ph type="dt" sz="half" idx="10"/>
          </p:nvPr>
        </p:nvSpPr>
        <p:spPr/>
        <p:txBody>
          <a:bodyPr/>
          <a:lstStyle/>
          <a:p>
            <a:fld id="{E03C7748-E68B-4E1F-A969-05F848FF60D8}" type="datetimeFigureOut">
              <a:rPr lang="en-GB" smtClean="0"/>
              <a:t>28/05/2019</a:t>
            </a:fld>
            <a:endParaRPr lang="en-GB"/>
          </a:p>
        </p:txBody>
      </p:sp>
      <p:sp>
        <p:nvSpPr>
          <p:cNvPr id="4" name="Footer Placeholder 3">
            <a:extLst>
              <a:ext uri="{FF2B5EF4-FFF2-40B4-BE49-F238E27FC236}">
                <a16:creationId xmlns:a16="http://schemas.microsoft.com/office/drawing/2014/main" id="{8E9A64BE-7BAB-4216-AEA7-71C8DF2554D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EF1A805-EC74-4B89-8799-C22F50975D41}"/>
              </a:ext>
            </a:extLst>
          </p:cNvPr>
          <p:cNvSpPr>
            <a:spLocks noGrp="1"/>
          </p:cNvSpPr>
          <p:nvPr>
            <p:ph type="sldNum" sz="quarter" idx="12"/>
          </p:nvPr>
        </p:nvSpPr>
        <p:spPr/>
        <p:txBody>
          <a:bodyPr/>
          <a:lstStyle/>
          <a:p>
            <a:fld id="{66554022-CFC2-4741-9B22-5AAB9F44D2CD}" type="slidenum">
              <a:rPr lang="en-GB" smtClean="0"/>
              <a:t>‹#›</a:t>
            </a:fld>
            <a:endParaRPr lang="en-GB"/>
          </a:p>
        </p:txBody>
      </p:sp>
    </p:spTree>
    <p:extLst>
      <p:ext uri="{BB962C8B-B14F-4D97-AF65-F5344CB8AC3E}">
        <p14:creationId xmlns:p14="http://schemas.microsoft.com/office/powerpoint/2010/main" val="15519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CF5522-77FF-4581-B34B-BF370371CD24}"/>
              </a:ext>
            </a:extLst>
          </p:cNvPr>
          <p:cNvSpPr>
            <a:spLocks noGrp="1"/>
          </p:cNvSpPr>
          <p:nvPr>
            <p:ph type="dt" sz="half" idx="10"/>
          </p:nvPr>
        </p:nvSpPr>
        <p:spPr/>
        <p:txBody>
          <a:bodyPr/>
          <a:lstStyle/>
          <a:p>
            <a:fld id="{E03C7748-E68B-4E1F-A969-05F848FF60D8}" type="datetimeFigureOut">
              <a:rPr lang="en-GB" smtClean="0"/>
              <a:t>28/05/2019</a:t>
            </a:fld>
            <a:endParaRPr lang="en-GB"/>
          </a:p>
        </p:txBody>
      </p:sp>
      <p:sp>
        <p:nvSpPr>
          <p:cNvPr id="3" name="Footer Placeholder 2">
            <a:extLst>
              <a:ext uri="{FF2B5EF4-FFF2-40B4-BE49-F238E27FC236}">
                <a16:creationId xmlns:a16="http://schemas.microsoft.com/office/drawing/2014/main" id="{F2CAAD49-7938-4078-84FF-79D5A943F8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644041-A5B1-4585-824F-35DA954D1D07}"/>
              </a:ext>
            </a:extLst>
          </p:cNvPr>
          <p:cNvSpPr>
            <a:spLocks noGrp="1"/>
          </p:cNvSpPr>
          <p:nvPr>
            <p:ph type="sldNum" sz="quarter" idx="12"/>
          </p:nvPr>
        </p:nvSpPr>
        <p:spPr/>
        <p:txBody>
          <a:bodyPr/>
          <a:lstStyle/>
          <a:p>
            <a:fld id="{66554022-CFC2-4741-9B22-5AAB9F44D2CD}" type="slidenum">
              <a:rPr lang="en-GB" smtClean="0"/>
              <a:t>‹#›</a:t>
            </a:fld>
            <a:endParaRPr lang="en-GB"/>
          </a:p>
        </p:txBody>
      </p:sp>
    </p:spTree>
    <p:extLst>
      <p:ext uri="{BB962C8B-B14F-4D97-AF65-F5344CB8AC3E}">
        <p14:creationId xmlns:p14="http://schemas.microsoft.com/office/powerpoint/2010/main" val="1118519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1A1B9-C60C-4E61-921E-B88BAF190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B2AEA0-79EB-44F8-9769-04CF7E1495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2E228C-0C70-4B98-9AAD-A5D8EC643D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D88768-8CC0-4A41-BCEE-F7070F3916A0}"/>
              </a:ext>
            </a:extLst>
          </p:cNvPr>
          <p:cNvSpPr>
            <a:spLocks noGrp="1"/>
          </p:cNvSpPr>
          <p:nvPr>
            <p:ph type="dt" sz="half" idx="10"/>
          </p:nvPr>
        </p:nvSpPr>
        <p:spPr/>
        <p:txBody>
          <a:bodyPr/>
          <a:lstStyle/>
          <a:p>
            <a:fld id="{E03C7748-E68B-4E1F-A969-05F848FF60D8}" type="datetimeFigureOut">
              <a:rPr lang="en-GB" smtClean="0"/>
              <a:t>28/05/2019</a:t>
            </a:fld>
            <a:endParaRPr lang="en-GB"/>
          </a:p>
        </p:txBody>
      </p:sp>
      <p:sp>
        <p:nvSpPr>
          <p:cNvPr id="6" name="Footer Placeholder 5">
            <a:extLst>
              <a:ext uri="{FF2B5EF4-FFF2-40B4-BE49-F238E27FC236}">
                <a16:creationId xmlns:a16="http://schemas.microsoft.com/office/drawing/2014/main" id="{2A1FDA3A-6A86-482F-910C-BC015C5B08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9DF63B-2C2B-4F29-AC46-F0DFB22DF064}"/>
              </a:ext>
            </a:extLst>
          </p:cNvPr>
          <p:cNvSpPr>
            <a:spLocks noGrp="1"/>
          </p:cNvSpPr>
          <p:nvPr>
            <p:ph type="sldNum" sz="quarter" idx="12"/>
          </p:nvPr>
        </p:nvSpPr>
        <p:spPr/>
        <p:txBody>
          <a:bodyPr/>
          <a:lstStyle/>
          <a:p>
            <a:fld id="{66554022-CFC2-4741-9B22-5AAB9F44D2CD}" type="slidenum">
              <a:rPr lang="en-GB" smtClean="0"/>
              <a:t>‹#›</a:t>
            </a:fld>
            <a:endParaRPr lang="en-GB"/>
          </a:p>
        </p:txBody>
      </p:sp>
    </p:spTree>
    <p:extLst>
      <p:ext uri="{BB962C8B-B14F-4D97-AF65-F5344CB8AC3E}">
        <p14:creationId xmlns:p14="http://schemas.microsoft.com/office/powerpoint/2010/main" val="11965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FDE8-F398-4BA5-BCB1-4B49137266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062D52-17A1-43CD-B587-2BEFA97E98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1BB0CC9-2EA3-47FF-9B99-4FE7A55C8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543201-788F-4BCE-A2DF-6CF4B266CDE5}"/>
              </a:ext>
            </a:extLst>
          </p:cNvPr>
          <p:cNvSpPr>
            <a:spLocks noGrp="1"/>
          </p:cNvSpPr>
          <p:nvPr>
            <p:ph type="dt" sz="half" idx="10"/>
          </p:nvPr>
        </p:nvSpPr>
        <p:spPr/>
        <p:txBody>
          <a:bodyPr/>
          <a:lstStyle/>
          <a:p>
            <a:fld id="{E03C7748-E68B-4E1F-A969-05F848FF60D8}" type="datetimeFigureOut">
              <a:rPr lang="en-GB" smtClean="0"/>
              <a:t>28/05/2019</a:t>
            </a:fld>
            <a:endParaRPr lang="en-GB"/>
          </a:p>
        </p:txBody>
      </p:sp>
      <p:sp>
        <p:nvSpPr>
          <p:cNvPr id="6" name="Footer Placeholder 5">
            <a:extLst>
              <a:ext uri="{FF2B5EF4-FFF2-40B4-BE49-F238E27FC236}">
                <a16:creationId xmlns:a16="http://schemas.microsoft.com/office/drawing/2014/main" id="{CD18D1C8-1BA2-4F45-9137-B2E05F487B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CBE859-20D0-4A76-A34F-E7908FF9D99C}"/>
              </a:ext>
            </a:extLst>
          </p:cNvPr>
          <p:cNvSpPr>
            <a:spLocks noGrp="1"/>
          </p:cNvSpPr>
          <p:nvPr>
            <p:ph type="sldNum" sz="quarter" idx="12"/>
          </p:nvPr>
        </p:nvSpPr>
        <p:spPr/>
        <p:txBody>
          <a:bodyPr/>
          <a:lstStyle/>
          <a:p>
            <a:fld id="{66554022-CFC2-4741-9B22-5AAB9F44D2CD}" type="slidenum">
              <a:rPr lang="en-GB" smtClean="0"/>
              <a:t>‹#›</a:t>
            </a:fld>
            <a:endParaRPr lang="en-GB"/>
          </a:p>
        </p:txBody>
      </p:sp>
    </p:spTree>
    <p:extLst>
      <p:ext uri="{BB962C8B-B14F-4D97-AF65-F5344CB8AC3E}">
        <p14:creationId xmlns:p14="http://schemas.microsoft.com/office/powerpoint/2010/main" val="412032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90BB9D-829F-4AC4-BF4B-351657FB3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81D3AD-41A6-461E-8144-B37CE852FA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2804D8-CA5E-4E49-B92C-DBF06A09A5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C7748-E68B-4E1F-A969-05F848FF60D8}" type="datetimeFigureOut">
              <a:rPr lang="en-GB" smtClean="0"/>
              <a:t>28/05/2019</a:t>
            </a:fld>
            <a:endParaRPr lang="en-GB"/>
          </a:p>
        </p:txBody>
      </p:sp>
      <p:sp>
        <p:nvSpPr>
          <p:cNvPr id="5" name="Footer Placeholder 4">
            <a:extLst>
              <a:ext uri="{FF2B5EF4-FFF2-40B4-BE49-F238E27FC236}">
                <a16:creationId xmlns:a16="http://schemas.microsoft.com/office/drawing/2014/main" id="{79626BBF-C143-446D-B74B-92F3463542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B7F43C0-5827-4A87-90A5-6B8C96896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54022-CFC2-4741-9B22-5AAB9F44D2CD}" type="slidenum">
              <a:rPr lang="en-GB" smtClean="0"/>
              <a:t>‹#›</a:t>
            </a:fld>
            <a:endParaRPr lang="en-GB"/>
          </a:p>
        </p:txBody>
      </p:sp>
    </p:spTree>
    <p:extLst>
      <p:ext uri="{BB962C8B-B14F-4D97-AF65-F5344CB8AC3E}">
        <p14:creationId xmlns:p14="http://schemas.microsoft.com/office/powerpoint/2010/main" val="266161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OCfOmoFiBVw"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jp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2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5.pn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09F38-7F9E-4586-A20C-A706CF5762A9}"/>
              </a:ext>
            </a:extLst>
          </p:cNvPr>
          <p:cNvSpPr>
            <a:spLocks noGrp="1"/>
          </p:cNvSpPr>
          <p:nvPr>
            <p:ph type="ctrTitle"/>
          </p:nvPr>
        </p:nvSpPr>
        <p:spPr>
          <a:xfrm>
            <a:off x="1023257" y="965198"/>
            <a:ext cx="6766078" cy="4927601"/>
          </a:xfrm>
        </p:spPr>
        <p:txBody>
          <a:bodyPr anchor="ctr">
            <a:normAutofit/>
          </a:bodyPr>
          <a:lstStyle/>
          <a:p>
            <a:pPr algn="r"/>
            <a:r>
              <a:rPr lang="en-GB" dirty="0"/>
              <a:t>Social Work: Putting Relationships First</a:t>
            </a:r>
          </a:p>
        </p:txBody>
      </p:sp>
      <p:sp>
        <p:nvSpPr>
          <p:cNvPr id="8" name="Rectangle 7">
            <a:extLst>
              <a:ext uri="{FF2B5EF4-FFF2-40B4-BE49-F238E27FC236}">
                <a16:creationId xmlns:a16="http://schemas.microsoft.com/office/drawing/2014/main" id="{793EF0C2-EE57-40DD-B754-BF1477FAB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B56D5AB-3774-47D5-A2E2-7249FDBC4C7C}"/>
              </a:ext>
            </a:extLst>
          </p:cNvPr>
          <p:cNvSpPr>
            <a:spLocks noGrp="1"/>
          </p:cNvSpPr>
          <p:nvPr>
            <p:ph type="subTitle" idx="1"/>
          </p:nvPr>
        </p:nvSpPr>
        <p:spPr>
          <a:xfrm>
            <a:off x="8454570" y="965199"/>
            <a:ext cx="3093963" cy="4927602"/>
          </a:xfrm>
        </p:spPr>
        <p:txBody>
          <a:bodyPr anchor="ctr">
            <a:normAutofit/>
          </a:bodyPr>
          <a:lstStyle/>
          <a:p>
            <a:pPr algn="l"/>
            <a:endParaRPr lang="en-GB" sz="2000">
              <a:solidFill>
                <a:srgbClr val="FFFFFF"/>
              </a:solidFill>
            </a:endParaRPr>
          </a:p>
          <a:p>
            <a:pPr algn="l"/>
            <a:r>
              <a:rPr lang="en-GB" sz="2000">
                <a:solidFill>
                  <a:srgbClr val="FFFFFF"/>
                </a:solidFill>
              </a:rPr>
              <a:t>Doing Relationship Based Social Work Using a Restorative Approach</a:t>
            </a:r>
          </a:p>
          <a:p>
            <a:pPr algn="l"/>
            <a:r>
              <a:rPr lang="en-GB" sz="2000">
                <a:solidFill>
                  <a:srgbClr val="FFFFFF"/>
                </a:solidFill>
              </a:rPr>
              <a:t>Mary Henihan </a:t>
            </a:r>
          </a:p>
          <a:p>
            <a:pPr algn="l"/>
            <a:r>
              <a:rPr lang="en-GB" sz="2000">
                <a:solidFill>
                  <a:srgbClr val="FFFFFF"/>
                </a:solidFill>
              </a:rPr>
              <a:t>10</a:t>
            </a:r>
            <a:r>
              <a:rPr lang="en-GB" sz="2000" baseline="30000">
                <a:solidFill>
                  <a:srgbClr val="FFFFFF"/>
                </a:solidFill>
              </a:rPr>
              <a:t>th</a:t>
            </a:r>
            <a:r>
              <a:rPr lang="en-GB" sz="2000">
                <a:solidFill>
                  <a:srgbClr val="FFFFFF"/>
                </a:solidFill>
              </a:rPr>
              <a:t> May 2019</a:t>
            </a:r>
          </a:p>
          <a:p>
            <a:pPr algn="l"/>
            <a:r>
              <a:rPr lang="en-GB" sz="2000">
                <a:solidFill>
                  <a:srgbClr val="FFFFFF"/>
                </a:solidFill>
              </a:rPr>
              <a:t>IASW National Conference </a:t>
            </a:r>
          </a:p>
        </p:txBody>
      </p:sp>
    </p:spTree>
    <p:extLst>
      <p:ext uri="{BB962C8B-B14F-4D97-AF65-F5344CB8AC3E}">
        <p14:creationId xmlns:p14="http://schemas.microsoft.com/office/powerpoint/2010/main" val="6480107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3EB3A9C-62B4-4655-95EC-8DDC49CE7635}"/>
              </a:ext>
            </a:extLst>
          </p:cNvPr>
          <p:cNvSpPr>
            <a:spLocks noGrp="1"/>
          </p:cNvSpPr>
          <p:nvPr>
            <p:ph type="title"/>
          </p:nvPr>
        </p:nvSpPr>
        <p:spPr>
          <a:xfrm>
            <a:off x="6094105" y="802955"/>
            <a:ext cx="4977976" cy="1454051"/>
          </a:xfrm>
        </p:spPr>
        <p:txBody>
          <a:bodyPr vert="horz" lIns="91440" tIns="45720" rIns="91440" bIns="45720" rtlCol="0" anchor="ctr">
            <a:normAutofit fontScale="90000"/>
          </a:bodyPr>
          <a:lstStyle/>
          <a:p>
            <a:r>
              <a:rPr lang="en-US" kern="1200" dirty="0">
                <a:solidFill>
                  <a:srgbClr val="000000"/>
                </a:solidFill>
                <a:latin typeface="+mj-lt"/>
                <a:ea typeface="+mj-ea"/>
                <a:cs typeface="+mj-cs"/>
              </a:rPr>
              <a:t>Restorative Justice Evaluation Findings 2015</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A picture containing water, sky&#10;&#10;Description automatically generated">
            <a:extLst>
              <a:ext uri="{FF2B5EF4-FFF2-40B4-BE49-F238E27FC236}">
                <a16:creationId xmlns:a16="http://schemas.microsoft.com/office/drawing/2014/main" id="{5D927F3D-8452-430D-AE8B-FC4E09EB399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01484" y="1629089"/>
            <a:ext cx="2517561" cy="3620021"/>
          </a:xfrm>
          <a:prstGeom prst="rect">
            <a:avLst/>
          </a:prstGeom>
        </p:spPr>
      </p:pic>
      <p:sp>
        <p:nvSpPr>
          <p:cNvPr id="4" name="Content Placeholder 3">
            <a:extLst>
              <a:ext uri="{FF2B5EF4-FFF2-40B4-BE49-F238E27FC236}">
                <a16:creationId xmlns:a16="http://schemas.microsoft.com/office/drawing/2014/main" id="{E7198A87-9F7A-4226-B635-87E2EE3CDC8A}"/>
              </a:ext>
            </a:extLst>
          </p:cNvPr>
          <p:cNvSpPr>
            <a:spLocks noGrp="1"/>
          </p:cNvSpPr>
          <p:nvPr>
            <p:ph sz="half" idx="2"/>
          </p:nvPr>
        </p:nvSpPr>
        <p:spPr>
          <a:xfrm>
            <a:off x="6090574" y="2421682"/>
            <a:ext cx="4977578" cy="3639289"/>
          </a:xfrm>
        </p:spPr>
        <p:txBody>
          <a:bodyPr vert="horz" lIns="91440" tIns="45720" rIns="91440" bIns="45720" rtlCol="0" anchor="ctr">
            <a:normAutofit fontScale="92500" lnSpcReduction="20000"/>
          </a:bodyPr>
          <a:lstStyle/>
          <a:p>
            <a:r>
              <a:rPr lang="en-US" sz="1400" dirty="0">
                <a:solidFill>
                  <a:srgbClr val="000000"/>
                </a:solidFill>
              </a:rPr>
              <a:t>For every €1 invested in the Le </a:t>
            </a:r>
            <a:r>
              <a:rPr lang="en-US" sz="1400" dirty="0" err="1">
                <a:solidFill>
                  <a:srgbClr val="000000"/>
                </a:solidFill>
              </a:rPr>
              <a:t>Chéile</a:t>
            </a:r>
            <a:r>
              <a:rPr lang="en-US" sz="1400" dirty="0">
                <a:solidFill>
                  <a:srgbClr val="000000"/>
                </a:solidFill>
              </a:rPr>
              <a:t> Restorative Justice project provides approximately €2.92 in social value. </a:t>
            </a:r>
          </a:p>
          <a:p>
            <a:endParaRPr lang="en-US" sz="1400" dirty="0">
              <a:solidFill>
                <a:srgbClr val="000000"/>
              </a:solidFill>
            </a:endParaRPr>
          </a:p>
          <a:p>
            <a:r>
              <a:rPr lang="en-US" sz="1400" dirty="0">
                <a:solidFill>
                  <a:srgbClr val="000000"/>
                </a:solidFill>
              </a:rPr>
              <a:t>Overall, victims found restorative justice to be more meaningful approach than the traditional criminal justice system</a:t>
            </a:r>
          </a:p>
          <a:p>
            <a:endParaRPr lang="en-US" sz="1400" dirty="0">
              <a:solidFill>
                <a:srgbClr val="000000"/>
              </a:solidFill>
            </a:endParaRPr>
          </a:p>
          <a:p>
            <a:r>
              <a:rPr lang="en-US" sz="1400" dirty="0">
                <a:solidFill>
                  <a:srgbClr val="000000"/>
                </a:solidFill>
              </a:rPr>
              <a:t>Young people reported positive outcome such as increased levels of empathy, improved family relationships and a reduction in criminal behavior</a:t>
            </a:r>
          </a:p>
          <a:p>
            <a:endParaRPr lang="en-US" sz="1400" dirty="0">
              <a:solidFill>
                <a:srgbClr val="000000"/>
              </a:solidFill>
            </a:endParaRPr>
          </a:p>
          <a:p>
            <a:r>
              <a:rPr lang="en-US" sz="1400" dirty="0">
                <a:solidFill>
                  <a:srgbClr val="000000"/>
                </a:solidFill>
              </a:rPr>
              <a:t>Parents noted a greater understanding of what was going on for their children and significant changes in their child's behavior which contributed to reduced levels of stress and conflict in the home</a:t>
            </a:r>
            <a:br>
              <a:rPr lang="en-US" sz="1400" dirty="0">
                <a:solidFill>
                  <a:srgbClr val="000000"/>
                </a:solidFill>
              </a:rPr>
            </a:br>
            <a:br>
              <a:rPr lang="en-US" sz="800" dirty="0">
                <a:solidFill>
                  <a:srgbClr val="000000"/>
                </a:solidFill>
              </a:rPr>
            </a:br>
            <a:br>
              <a:rPr lang="en-US" sz="800" dirty="0">
                <a:solidFill>
                  <a:srgbClr val="000000"/>
                </a:solidFill>
              </a:rPr>
            </a:br>
            <a:br>
              <a:rPr lang="en-US" sz="800" dirty="0">
                <a:solidFill>
                  <a:srgbClr val="000000"/>
                </a:solidFill>
              </a:rPr>
            </a:br>
            <a:br>
              <a:rPr lang="en-US" sz="800" dirty="0">
                <a:solidFill>
                  <a:srgbClr val="000000"/>
                </a:solidFill>
              </a:rPr>
            </a:br>
            <a:br>
              <a:rPr lang="en-US" sz="800" dirty="0">
                <a:solidFill>
                  <a:srgbClr val="000000"/>
                </a:solidFill>
              </a:rPr>
            </a:br>
            <a:br>
              <a:rPr lang="en-US" sz="800" dirty="0">
                <a:solidFill>
                  <a:srgbClr val="000000"/>
                </a:solidFill>
              </a:rPr>
            </a:br>
            <a:br>
              <a:rPr lang="en-US" sz="800" dirty="0">
                <a:solidFill>
                  <a:srgbClr val="000000"/>
                </a:solidFill>
              </a:rPr>
            </a:br>
            <a:br>
              <a:rPr lang="en-US" sz="800" dirty="0">
                <a:solidFill>
                  <a:srgbClr val="000000"/>
                </a:solidFill>
              </a:rPr>
            </a:br>
            <a:br>
              <a:rPr lang="en-US" sz="800" dirty="0">
                <a:solidFill>
                  <a:srgbClr val="000000"/>
                </a:solidFill>
              </a:rPr>
            </a:br>
            <a:endParaRPr lang="en-US" sz="800" dirty="0">
              <a:solidFill>
                <a:srgbClr val="000000"/>
              </a:solidFill>
            </a:endParaRPr>
          </a:p>
        </p:txBody>
      </p:sp>
    </p:spTree>
    <p:extLst>
      <p:ext uri="{BB962C8B-B14F-4D97-AF65-F5344CB8AC3E}">
        <p14:creationId xmlns:p14="http://schemas.microsoft.com/office/powerpoint/2010/main" val="3097289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7EE03DB-C0B0-4721-92FC-EED7CAF66BC6}"/>
              </a:ext>
            </a:extLst>
          </p:cNvPr>
          <p:cNvSpPr>
            <a:spLocks noGrp="1"/>
          </p:cNvSpPr>
          <p:nvPr>
            <p:ph type="title"/>
          </p:nvPr>
        </p:nvSpPr>
        <p:spPr>
          <a:xfrm>
            <a:off x="640079" y="2053641"/>
            <a:ext cx="3669161" cy="2760098"/>
          </a:xfrm>
        </p:spPr>
        <p:txBody>
          <a:bodyPr>
            <a:normAutofit/>
          </a:bodyPr>
          <a:lstStyle/>
          <a:p>
            <a:r>
              <a:rPr lang="en-GB" dirty="0">
                <a:solidFill>
                  <a:srgbClr val="FFFFFF"/>
                </a:solidFill>
              </a:rPr>
              <a:t>Le </a:t>
            </a:r>
            <a:r>
              <a:rPr lang="en-GB" dirty="0" err="1">
                <a:solidFill>
                  <a:srgbClr val="FFFFFF"/>
                </a:solidFill>
              </a:rPr>
              <a:t>Chéile</a:t>
            </a:r>
            <a:r>
              <a:rPr lang="en-GB" dirty="0">
                <a:solidFill>
                  <a:srgbClr val="FFFFFF"/>
                </a:solidFill>
              </a:rPr>
              <a:t> Restorative Justice Project</a:t>
            </a:r>
          </a:p>
        </p:txBody>
      </p:sp>
      <p:sp>
        <p:nvSpPr>
          <p:cNvPr id="3" name="Content Placeholder 2">
            <a:extLst>
              <a:ext uri="{FF2B5EF4-FFF2-40B4-BE49-F238E27FC236}">
                <a16:creationId xmlns:a16="http://schemas.microsoft.com/office/drawing/2014/main" id="{4737C662-710B-42CB-95A5-5F17C6C58710}"/>
              </a:ext>
            </a:extLst>
          </p:cNvPr>
          <p:cNvSpPr>
            <a:spLocks noGrp="1"/>
          </p:cNvSpPr>
          <p:nvPr>
            <p:ph idx="1"/>
          </p:nvPr>
        </p:nvSpPr>
        <p:spPr>
          <a:xfrm>
            <a:off x="6090574" y="801866"/>
            <a:ext cx="5306084" cy="5230634"/>
          </a:xfrm>
        </p:spPr>
        <p:txBody>
          <a:bodyPr anchor="ctr">
            <a:normAutofit/>
          </a:bodyPr>
          <a:lstStyle/>
          <a:p>
            <a:r>
              <a:rPr lang="en-GB" sz="2400" dirty="0">
                <a:solidFill>
                  <a:srgbClr val="000000"/>
                </a:solidFill>
                <a:hlinkClick r:id="rId3"/>
              </a:rPr>
              <a:t>https://www.youtube.com/watch?v=OCfOmoFiBVw</a:t>
            </a:r>
            <a:endParaRPr lang="en-GB" sz="2400" dirty="0">
              <a:solidFill>
                <a:srgbClr val="000000"/>
              </a:solidFill>
            </a:endParaRPr>
          </a:p>
          <a:p>
            <a:endParaRPr lang="en-GB" sz="2400" dirty="0">
              <a:solidFill>
                <a:srgbClr val="000000"/>
              </a:solidFill>
            </a:endParaRPr>
          </a:p>
        </p:txBody>
      </p:sp>
    </p:spTree>
    <p:extLst>
      <p:ext uri="{BB962C8B-B14F-4D97-AF65-F5344CB8AC3E}">
        <p14:creationId xmlns:p14="http://schemas.microsoft.com/office/powerpoint/2010/main" val="3293962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664D83-FCBA-4514-939A-7F7E298876AB}"/>
              </a:ext>
            </a:extLst>
          </p:cNvPr>
          <p:cNvSpPr>
            <a:spLocks noGrp="1"/>
          </p:cNvSpPr>
          <p:nvPr>
            <p:ph type="title"/>
          </p:nvPr>
        </p:nvSpPr>
        <p:spPr>
          <a:xfrm>
            <a:off x="838200" y="1412488"/>
            <a:ext cx="2899189" cy="4363844"/>
          </a:xfrm>
        </p:spPr>
        <p:txBody>
          <a:bodyPr anchor="t">
            <a:normAutofit/>
          </a:bodyPr>
          <a:lstStyle/>
          <a:p>
            <a:r>
              <a:rPr lang="en-GB" sz="4000" dirty="0">
                <a:solidFill>
                  <a:srgbClr val="FFFFFF"/>
                </a:solidFill>
              </a:rPr>
              <a:t>Social Work Practice and Relationships	</a:t>
            </a:r>
          </a:p>
        </p:txBody>
      </p:sp>
      <p:sp>
        <p:nvSpPr>
          <p:cNvPr id="3" name="Content Placeholder 2">
            <a:extLst>
              <a:ext uri="{FF2B5EF4-FFF2-40B4-BE49-F238E27FC236}">
                <a16:creationId xmlns:a16="http://schemas.microsoft.com/office/drawing/2014/main" id="{C217E246-015D-439C-91F0-86C0321BCBE2}"/>
              </a:ext>
            </a:extLst>
          </p:cNvPr>
          <p:cNvSpPr>
            <a:spLocks noGrp="1"/>
          </p:cNvSpPr>
          <p:nvPr>
            <p:ph sz="half" idx="1"/>
          </p:nvPr>
        </p:nvSpPr>
        <p:spPr>
          <a:xfrm>
            <a:off x="4380855" y="1412489"/>
            <a:ext cx="3427283" cy="4363844"/>
          </a:xfrm>
        </p:spPr>
        <p:txBody>
          <a:bodyPr>
            <a:normAutofit fontScale="92500"/>
          </a:bodyPr>
          <a:lstStyle/>
          <a:p>
            <a:r>
              <a:rPr lang="en-GB" sz="1700" dirty="0"/>
              <a:t>Different variety of relationships involved –  the client “at the heart of social work” (Trevithick 2012)</a:t>
            </a:r>
          </a:p>
          <a:p>
            <a:r>
              <a:rPr lang="en-GB" sz="1800" dirty="0"/>
              <a:t>Competing &amp; increased  demands</a:t>
            </a:r>
          </a:p>
          <a:p>
            <a:r>
              <a:rPr lang="en-GB" sz="1800" dirty="0"/>
              <a:t>Different components of the role</a:t>
            </a:r>
          </a:p>
          <a:p>
            <a:pPr marL="0" indent="0" algn="ctr">
              <a:buNone/>
            </a:pPr>
            <a:r>
              <a:rPr lang="en-GB" sz="1800" b="1" u="sng" dirty="0"/>
              <a:t>Relationship model</a:t>
            </a:r>
          </a:p>
          <a:p>
            <a:pPr marL="0" indent="0" algn="ctr">
              <a:buNone/>
            </a:pPr>
            <a:r>
              <a:rPr lang="en-GB" sz="1100" b="1" dirty="0"/>
              <a:t> </a:t>
            </a:r>
            <a:r>
              <a:rPr lang="en-GB" sz="1100" dirty="0"/>
              <a:t>( Mc Mullin 2017)</a:t>
            </a:r>
          </a:p>
          <a:p>
            <a:pPr lvl="1"/>
            <a:endParaRPr lang="en-GB" sz="1400" dirty="0"/>
          </a:p>
          <a:p>
            <a:pPr lvl="1"/>
            <a:endParaRPr lang="en-GB" sz="1400" dirty="0"/>
          </a:p>
          <a:p>
            <a:pPr lvl="1"/>
            <a:endParaRPr lang="en-GB" sz="1400" dirty="0"/>
          </a:p>
          <a:p>
            <a:pPr lvl="1"/>
            <a:endParaRPr lang="en-GB" sz="1400" dirty="0"/>
          </a:p>
          <a:p>
            <a:pPr lvl="1"/>
            <a:endParaRPr lang="en-GB" sz="1400" dirty="0"/>
          </a:p>
          <a:p>
            <a:pPr lvl="1"/>
            <a:endParaRPr lang="en-GB" sz="1400" dirty="0"/>
          </a:p>
          <a:p>
            <a:pPr lvl="1"/>
            <a:endParaRPr lang="en-GB" sz="1400" dirty="0"/>
          </a:p>
          <a:p>
            <a:pPr lvl="1"/>
            <a:endParaRPr lang="en-GB" sz="1400" dirty="0"/>
          </a:p>
          <a:p>
            <a:pPr marL="2286000" lvl="5" indent="0">
              <a:buNone/>
            </a:pPr>
            <a:r>
              <a:rPr lang="en-GB" sz="800" dirty="0"/>
              <a:t>	</a:t>
            </a:r>
          </a:p>
          <a:p>
            <a:pPr marL="0" indent="0">
              <a:buNone/>
            </a:pPr>
            <a:endParaRPr lang="en-GB" sz="17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picture containing clipart&#10;&#10;Description automatically generated">
            <a:extLst>
              <a:ext uri="{FF2B5EF4-FFF2-40B4-BE49-F238E27FC236}">
                <a16:creationId xmlns:a16="http://schemas.microsoft.com/office/drawing/2014/main" id="{F938D2D8-A8BD-4A7F-9DE9-0110ED7E44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674105" y="1084881"/>
            <a:ext cx="2883033" cy="4691451"/>
          </a:xfrm>
        </p:spPr>
      </p:pic>
      <p:graphicFrame>
        <p:nvGraphicFramePr>
          <p:cNvPr id="7" name="Diagram 6">
            <a:extLst>
              <a:ext uri="{FF2B5EF4-FFF2-40B4-BE49-F238E27FC236}">
                <a16:creationId xmlns:a16="http://schemas.microsoft.com/office/drawing/2014/main" id="{646C4B14-7826-412D-BA9A-EA7353CE7C4D}"/>
              </a:ext>
            </a:extLst>
          </p:cNvPr>
          <p:cNvGraphicFramePr/>
          <p:nvPr>
            <p:extLst>
              <p:ext uri="{D42A27DB-BD31-4B8C-83A1-F6EECF244321}">
                <p14:modId xmlns:p14="http://schemas.microsoft.com/office/powerpoint/2010/main" val="2916089334"/>
              </p:ext>
            </p:extLst>
          </p:nvPr>
        </p:nvGraphicFramePr>
        <p:xfrm>
          <a:off x="3934812" y="3556000"/>
          <a:ext cx="4319298" cy="3068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4453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2B9BA9-908F-4D5C-A826-B59E02EFC041}"/>
              </a:ext>
            </a:extLst>
          </p:cNvPr>
          <p:cNvSpPr>
            <a:spLocks noGrp="1"/>
          </p:cNvSpPr>
          <p:nvPr>
            <p:ph type="title"/>
          </p:nvPr>
        </p:nvSpPr>
        <p:spPr>
          <a:xfrm>
            <a:off x="863029" y="1012004"/>
            <a:ext cx="3416158" cy="4795408"/>
          </a:xfrm>
        </p:spPr>
        <p:txBody>
          <a:bodyPr>
            <a:normAutofit/>
          </a:bodyPr>
          <a:lstStyle/>
          <a:p>
            <a:r>
              <a:rPr lang="en-GB">
                <a:solidFill>
                  <a:srgbClr val="FFFFFF"/>
                </a:solidFill>
              </a:rPr>
              <a:t>Reflection Points </a:t>
            </a:r>
          </a:p>
        </p:txBody>
      </p:sp>
      <p:graphicFrame>
        <p:nvGraphicFramePr>
          <p:cNvPr id="5" name="Content Placeholder 2">
            <a:extLst>
              <a:ext uri="{FF2B5EF4-FFF2-40B4-BE49-F238E27FC236}">
                <a16:creationId xmlns:a16="http://schemas.microsoft.com/office/drawing/2014/main" id="{663E2F99-D3F2-4E82-94A0-DAAFAF354025}"/>
              </a:ext>
            </a:extLst>
          </p:cNvPr>
          <p:cNvGraphicFramePr>
            <a:graphicFrameLocks noGrp="1"/>
          </p:cNvGraphicFramePr>
          <p:nvPr>
            <p:ph idx="1"/>
            <p:extLst>
              <p:ext uri="{D42A27DB-BD31-4B8C-83A1-F6EECF244321}">
                <p14:modId xmlns:p14="http://schemas.microsoft.com/office/powerpoint/2010/main" val="324383430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7947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400A98-9644-42AD-9845-26AF564AEC5C}"/>
              </a:ext>
            </a:extLst>
          </p:cNvPr>
          <p:cNvSpPr>
            <a:spLocks noGrp="1"/>
          </p:cNvSpPr>
          <p:nvPr>
            <p:ph type="title"/>
          </p:nvPr>
        </p:nvSpPr>
        <p:spPr>
          <a:xfrm>
            <a:off x="863029" y="1012004"/>
            <a:ext cx="3416158" cy="4795408"/>
          </a:xfrm>
        </p:spPr>
        <p:txBody>
          <a:bodyPr>
            <a:normAutofit/>
          </a:bodyPr>
          <a:lstStyle/>
          <a:p>
            <a:r>
              <a:rPr lang="en-GB">
                <a:solidFill>
                  <a:srgbClr val="FFFFFF"/>
                </a:solidFill>
              </a:rPr>
              <a:t>Meet John </a:t>
            </a:r>
          </a:p>
        </p:txBody>
      </p:sp>
      <p:graphicFrame>
        <p:nvGraphicFramePr>
          <p:cNvPr id="5" name="Content Placeholder 2">
            <a:extLst>
              <a:ext uri="{FF2B5EF4-FFF2-40B4-BE49-F238E27FC236}">
                <a16:creationId xmlns:a16="http://schemas.microsoft.com/office/drawing/2014/main" id="{85878782-91FB-4430-94F6-677E63FB40FF}"/>
              </a:ext>
            </a:extLst>
          </p:cNvPr>
          <p:cNvGraphicFramePr>
            <a:graphicFrameLocks noGrp="1"/>
          </p:cNvGraphicFramePr>
          <p:nvPr>
            <p:ph idx="1"/>
            <p:extLst>
              <p:ext uri="{D42A27DB-BD31-4B8C-83A1-F6EECF244321}">
                <p14:modId xmlns:p14="http://schemas.microsoft.com/office/powerpoint/2010/main" val="332410006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2327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D1FA1DF-2206-4051-BAF1-C0DB09CEDACC}"/>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What did we do to build a strong, effective working relationship with John</a:t>
            </a:r>
          </a:p>
        </p:txBody>
      </p:sp>
    </p:spTree>
    <p:extLst>
      <p:ext uri="{BB962C8B-B14F-4D97-AF65-F5344CB8AC3E}">
        <p14:creationId xmlns:p14="http://schemas.microsoft.com/office/powerpoint/2010/main" val="226092989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1BFC3D-DEF0-4DFF-9B59-22B5DFE4FD49}"/>
              </a:ext>
            </a:extLst>
          </p:cNvPr>
          <p:cNvSpPr>
            <a:spLocks noGrp="1"/>
          </p:cNvSpPr>
          <p:nvPr>
            <p:ph type="title"/>
          </p:nvPr>
        </p:nvSpPr>
        <p:spPr>
          <a:xfrm>
            <a:off x="863029" y="1012004"/>
            <a:ext cx="3416158" cy="4795408"/>
          </a:xfrm>
        </p:spPr>
        <p:txBody>
          <a:bodyPr>
            <a:normAutofit/>
          </a:bodyPr>
          <a:lstStyle/>
          <a:p>
            <a:r>
              <a:rPr lang="en-GB">
                <a:solidFill>
                  <a:srgbClr val="FFFFFF"/>
                </a:solidFill>
              </a:rPr>
              <a:t>What is Restorative Practices </a:t>
            </a:r>
          </a:p>
        </p:txBody>
      </p:sp>
      <p:graphicFrame>
        <p:nvGraphicFramePr>
          <p:cNvPr id="5" name="Content Placeholder 2">
            <a:extLst>
              <a:ext uri="{FF2B5EF4-FFF2-40B4-BE49-F238E27FC236}">
                <a16:creationId xmlns:a16="http://schemas.microsoft.com/office/drawing/2014/main" id="{0EE66AF7-2B3B-46E5-A0F3-CD1B8B549404}"/>
              </a:ext>
            </a:extLst>
          </p:cNvPr>
          <p:cNvGraphicFramePr>
            <a:graphicFrameLocks noGrp="1"/>
          </p:cNvGraphicFramePr>
          <p:nvPr>
            <p:ph idx="1"/>
            <p:extLst>
              <p:ext uri="{D42A27DB-BD31-4B8C-83A1-F6EECF244321}">
                <p14:modId xmlns:p14="http://schemas.microsoft.com/office/powerpoint/2010/main" val="56093864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5324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5238FF-B4EE-43A6-92ED-57DDA652ACAD}"/>
              </a:ext>
            </a:extLst>
          </p:cNvPr>
          <p:cNvSpPr>
            <a:spLocks noGrp="1"/>
          </p:cNvSpPr>
          <p:nvPr>
            <p:ph type="title"/>
          </p:nvPr>
        </p:nvSpPr>
        <p:spPr>
          <a:xfrm>
            <a:off x="863029" y="1012004"/>
            <a:ext cx="3416158" cy="4795408"/>
          </a:xfrm>
        </p:spPr>
        <p:txBody>
          <a:bodyPr>
            <a:normAutofit/>
          </a:bodyPr>
          <a:lstStyle/>
          <a:p>
            <a:r>
              <a:rPr lang="en-GB" dirty="0">
                <a:solidFill>
                  <a:srgbClr val="FFFFFF"/>
                </a:solidFill>
              </a:rPr>
              <a:t>A FRESH Approach</a:t>
            </a:r>
          </a:p>
        </p:txBody>
      </p:sp>
      <p:graphicFrame>
        <p:nvGraphicFramePr>
          <p:cNvPr id="5" name="Content Placeholder 2">
            <a:extLst>
              <a:ext uri="{FF2B5EF4-FFF2-40B4-BE49-F238E27FC236}">
                <a16:creationId xmlns:a16="http://schemas.microsoft.com/office/drawing/2014/main" id="{0222D5AE-CEC4-48C1-82D8-0EECAF0D7547}"/>
              </a:ext>
            </a:extLst>
          </p:cNvPr>
          <p:cNvGraphicFramePr>
            <a:graphicFrameLocks noGrp="1"/>
          </p:cNvGraphicFramePr>
          <p:nvPr>
            <p:ph idx="1"/>
            <p:extLst>
              <p:ext uri="{D42A27DB-BD31-4B8C-83A1-F6EECF244321}">
                <p14:modId xmlns:p14="http://schemas.microsoft.com/office/powerpoint/2010/main" val="400528345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004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3B9885-7FD3-4717-B90E-C41C44A6E000}"/>
              </a:ext>
            </a:extLst>
          </p:cNvPr>
          <p:cNvSpPr>
            <a:spLocks noGrp="1"/>
          </p:cNvSpPr>
          <p:nvPr>
            <p:ph type="title"/>
          </p:nvPr>
        </p:nvSpPr>
        <p:spPr>
          <a:xfrm>
            <a:off x="863029" y="1012004"/>
            <a:ext cx="2965052" cy="4795408"/>
          </a:xfrm>
        </p:spPr>
        <p:txBody>
          <a:bodyPr>
            <a:normAutofit/>
          </a:bodyPr>
          <a:lstStyle/>
          <a:p>
            <a:r>
              <a:rPr lang="en-GB" dirty="0">
                <a:solidFill>
                  <a:srgbClr val="FFFFFF"/>
                </a:solidFill>
              </a:rPr>
              <a:t>Six Principles of Restorative Practices:</a:t>
            </a:r>
          </a:p>
        </p:txBody>
      </p:sp>
      <p:graphicFrame>
        <p:nvGraphicFramePr>
          <p:cNvPr id="5" name="Content Placeholder 2">
            <a:extLst>
              <a:ext uri="{FF2B5EF4-FFF2-40B4-BE49-F238E27FC236}">
                <a16:creationId xmlns:a16="http://schemas.microsoft.com/office/drawing/2014/main" id="{BB81972D-DF4C-43F0-ADDB-9E78E8AC9EDF}"/>
              </a:ext>
            </a:extLst>
          </p:cNvPr>
          <p:cNvGraphicFramePr>
            <a:graphicFrameLocks noGrp="1"/>
          </p:cNvGraphicFramePr>
          <p:nvPr>
            <p:ph idx="1"/>
            <p:extLst>
              <p:ext uri="{D42A27DB-BD31-4B8C-83A1-F6EECF244321}">
                <p14:modId xmlns:p14="http://schemas.microsoft.com/office/powerpoint/2010/main" val="190511581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5459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C897E-B98A-4647-BEF5-8293C50BCA0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dirty="0">
                <a:solidFill>
                  <a:srgbClr val="FFFFFF"/>
                </a:solidFill>
              </a:rPr>
              <a:t>P</a:t>
            </a:r>
            <a:r>
              <a:rPr lang="en-US" sz="2600" b="1" kern="1200" dirty="0">
                <a:solidFill>
                  <a:srgbClr val="FFFFFF"/>
                </a:solidFill>
                <a:latin typeface="+mj-lt"/>
                <a:ea typeface="+mj-ea"/>
                <a:cs typeface="+mj-cs"/>
              </a:rPr>
              <a:t>rocessing shame </a:t>
            </a:r>
          </a:p>
        </p:txBody>
      </p:sp>
      <p:pic>
        <p:nvPicPr>
          <p:cNvPr id="5" name="Content Placeholder 4" descr="A screenshot of a cell phone screen with text&#10;&#10;Description automatically generated">
            <a:extLst>
              <a:ext uri="{FF2B5EF4-FFF2-40B4-BE49-F238E27FC236}">
                <a16:creationId xmlns:a16="http://schemas.microsoft.com/office/drawing/2014/main" id="{DAEFAB00-F5B1-4A3D-9974-A20DFF0AAE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0832" y="961812"/>
            <a:ext cx="6163734" cy="4930987"/>
          </a:xfrm>
          <a:prstGeom prst="rect">
            <a:avLst/>
          </a:prstGeom>
        </p:spPr>
      </p:pic>
    </p:spTree>
    <p:extLst>
      <p:ext uri="{BB962C8B-B14F-4D97-AF65-F5344CB8AC3E}">
        <p14:creationId xmlns:p14="http://schemas.microsoft.com/office/powerpoint/2010/main" val="135398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6628" y="1783959"/>
            <a:ext cx="4645250" cy="2889114"/>
          </a:xfrm>
        </p:spPr>
        <p:txBody>
          <a:bodyPr vert="horz" lIns="91440" tIns="45720" rIns="91440" bIns="45720" rtlCol="0" anchor="b">
            <a:normAutofit fontScale="90000"/>
          </a:bodyPr>
          <a:lstStyle/>
          <a:p>
            <a:r>
              <a:rPr lang="en-US" sz="1500" kern="1200">
                <a:solidFill>
                  <a:schemeClr val="bg1"/>
                </a:solidFill>
                <a:latin typeface="+mj-lt"/>
                <a:ea typeface="+mj-ea"/>
                <a:cs typeface="+mj-cs"/>
              </a:rPr>
              <a:t>Our vision</a:t>
            </a:r>
            <a:br>
              <a:rPr lang="en-US" sz="1500" kern="1200">
                <a:solidFill>
                  <a:schemeClr val="bg1"/>
                </a:solidFill>
                <a:latin typeface="+mj-lt"/>
                <a:ea typeface="+mj-ea"/>
                <a:cs typeface="+mj-cs"/>
              </a:rPr>
            </a:br>
            <a:r>
              <a:rPr lang="en-US" sz="1500" kern="1200">
                <a:solidFill>
                  <a:schemeClr val="bg1"/>
                </a:solidFill>
                <a:latin typeface="+mj-lt"/>
                <a:ea typeface="+mj-ea"/>
                <a:cs typeface="+mj-cs"/>
              </a:rPr>
              <a:t>For every young person at risk – the right supports at the right time, to make the most of their lives.</a:t>
            </a:r>
            <a:br>
              <a:rPr lang="en-US" sz="1500" kern="1200">
                <a:solidFill>
                  <a:schemeClr val="bg1"/>
                </a:solidFill>
                <a:latin typeface="+mj-lt"/>
                <a:ea typeface="+mj-ea"/>
                <a:cs typeface="+mj-cs"/>
              </a:rPr>
            </a:br>
            <a:br>
              <a:rPr lang="en-US" sz="1500" kern="1200">
                <a:solidFill>
                  <a:schemeClr val="bg1"/>
                </a:solidFill>
                <a:latin typeface="+mj-lt"/>
                <a:ea typeface="+mj-ea"/>
                <a:cs typeface="+mj-cs"/>
              </a:rPr>
            </a:br>
            <a:r>
              <a:rPr lang="en-US" sz="1500" kern="1200">
                <a:solidFill>
                  <a:schemeClr val="bg1"/>
                </a:solidFill>
                <a:latin typeface="+mj-lt"/>
                <a:ea typeface="+mj-ea"/>
                <a:cs typeface="+mj-cs"/>
              </a:rPr>
              <a:t>Our mission</a:t>
            </a:r>
            <a:br>
              <a:rPr lang="en-US" sz="1500" kern="1200">
                <a:solidFill>
                  <a:schemeClr val="bg1"/>
                </a:solidFill>
                <a:latin typeface="+mj-lt"/>
                <a:ea typeface="+mj-ea"/>
                <a:cs typeface="+mj-cs"/>
              </a:rPr>
            </a:br>
            <a:r>
              <a:rPr lang="en-US" sz="1500" kern="1200">
                <a:solidFill>
                  <a:schemeClr val="bg1"/>
                </a:solidFill>
                <a:latin typeface="+mj-lt"/>
                <a:ea typeface="+mj-ea"/>
                <a:cs typeface="+mj-cs"/>
              </a:rPr>
              <a:t>Le Chéile is a community-based volunteer mentoring and family support service, which works with young people involved in or at risk of offending, as well as their families.</a:t>
            </a:r>
            <a:br>
              <a:rPr lang="en-US" sz="1500" kern="1200">
                <a:solidFill>
                  <a:schemeClr val="bg1"/>
                </a:solidFill>
                <a:latin typeface="+mj-lt"/>
                <a:ea typeface="+mj-ea"/>
                <a:cs typeface="+mj-cs"/>
              </a:rPr>
            </a:br>
            <a:br>
              <a:rPr lang="en-US" sz="1500" kern="1200">
                <a:solidFill>
                  <a:schemeClr val="bg1"/>
                </a:solidFill>
                <a:latin typeface="+mj-lt"/>
                <a:ea typeface="+mj-ea"/>
                <a:cs typeface="+mj-cs"/>
              </a:rPr>
            </a:br>
            <a:r>
              <a:rPr lang="en-US" sz="1500" kern="1200">
                <a:solidFill>
                  <a:schemeClr val="bg1"/>
                </a:solidFill>
                <a:latin typeface="+mj-lt"/>
                <a:ea typeface="+mj-ea"/>
                <a:cs typeface="+mj-cs"/>
              </a:rPr>
              <a:t>Our values</a:t>
            </a:r>
            <a:br>
              <a:rPr lang="en-US" sz="1500" kern="1200">
                <a:solidFill>
                  <a:schemeClr val="bg1"/>
                </a:solidFill>
                <a:latin typeface="+mj-lt"/>
                <a:ea typeface="+mj-ea"/>
                <a:cs typeface="+mj-cs"/>
              </a:rPr>
            </a:br>
            <a:r>
              <a:rPr lang="en-US" sz="1500" kern="1200">
                <a:solidFill>
                  <a:schemeClr val="bg1"/>
                </a:solidFill>
                <a:latin typeface="+mj-lt"/>
                <a:ea typeface="+mj-ea"/>
                <a:cs typeface="+mj-cs"/>
              </a:rPr>
              <a:t>We listen – respect – empower. We are non-judgemental and believe in the potential of every young person. We work collaboratively with young people, families and other agencies. We use a restorative practice ethos. We deliver quality services.</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9382" y="994223"/>
            <a:ext cx="4047843" cy="3501383"/>
          </a:xfrm>
          <a:prstGeom prst="rect">
            <a:avLst/>
          </a:prstGeom>
        </p:spPr>
      </p:pic>
    </p:spTree>
    <p:extLst>
      <p:ext uri="{BB962C8B-B14F-4D97-AF65-F5344CB8AC3E}">
        <p14:creationId xmlns:p14="http://schemas.microsoft.com/office/powerpoint/2010/main" val="3099766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297D7-E5C2-43F0-B31F-CB2BDC6B5DE1}"/>
              </a:ext>
            </a:extLst>
          </p:cNvPr>
          <p:cNvSpPr>
            <a:spLocks noGrp="1"/>
          </p:cNvSpPr>
          <p:nvPr>
            <p:ph type="title"/>
          </p:nvPr>
        </p:nvSpPr>
        <p:spPr/>
        <p:txBody>
          <a:bodyPr/>
          <a:lstStyle/>
          <a:p>
            <a:pPr algn="ctr"/>
            <a:r>
              <a:rPr lang="en-GB" b="1" dirty="0"/>
              <a:t>Continuum </a:t>
            </a:r>
          </a:p>
        </p:txBody>
      </p:sp>
      <p:sp>
        <p:nvSpPr>
          <p:cNvPr id="3" name="Content Placeholder 2">
            <a:extLst>
              <a:ext uri="{FF2B5EF4-FFF2-40B4-BE49-F238E27FC236}">
                <a16:creationId xmlns:a16="http://schemas.microsoft.com/office/drawing/2014/main" id="{0F9C45FA-166E-44A2-985A-51C39913D5A5}"/>
              </a:ext>
            </a:extLst>
          </p:cNvPr>
          <p:cNvSpPr>
            <a:spLocks noGrp="1"/>
          </p:cNvSpPr>
          <p:nvPr>
            <p:ph idx="1"/>
          </p:nvPr>
        </p:nvSpPr>
        <p:spPr/>
        <p:txBody>
          <a:bodyPr/>
          <a:lstStyle/>
          <a:p>
            <a:endParaRPr lang="en-GB" dirty="0"/>
          </a:p>
          <a:p>
            <a:endParaRPr lang="en-GB" dirty="0"/>
          </a:p>
          <a:p>
            <a:pPr marL="0" indent="0">
              <a:buNone/>
            </a:pPr>
            <a:r>
              <a:rPr lang="en-GB" dirty="0"/>
              <a:t>								Permissive</a:t>
            </a:r>
          </a:p>
          <a:p>
            <a:pPr marL="0" indent="0">
              <a:buNone/>
            </a:pPr>
            <a:endParaRPr lang="en-GB" dirty="0"/>
          </a:p>
          <a:p>
            <a:pPr marL="0" indent="0">
              <a:buNone/>
            </a:pPr>
            <a:endParaRPr lang="en-GB" dirty="0"/>
          </a:p>
        </p:txBody>
      </p:sp>
      <p:graphicFrame>
        <p:nvGraphicFramePr>
          <p:cNvPr id="4" name="Diagram 3">
            <a:extLst>
              <a:ext uri="{FF2B5EF4-FFF2-40B4-BE49-F238E27FC236}">
                <a16:creationId xmlns:a16="http://schemas.microsoft.com/office/drawing/2014/main" id="{251A5D12-B316-46FA-99E0-991B41C563FB}"/>
              </a:ext>
            </a:extLst>
          </p:cNvPr>
          <p:cNvGraphicFramePr/>
          <p:nvPr>
            <p:extLst>
              <p:ext uri="{D42A27DB-BD31-4B8C-83A1-F6EECF244321}">
                <p14:modId xmlns:p14="http://schemas.microsoft.com/office/powerpoint/2010/main" val="119408387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6249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5559E92-95F6-4190-B7F4-DED55F784BC4}"/>
              </a:ext>
            </a:extLst>
          </p:cNvPr>
          <p:cNvSpPr>
            <a:spLocks noGrp="1"/>
          </p:cNvSpPr>
          <p:nvPr>
            <p:ph type="title"/>
          </p:nvPr>
        </p:nvSpPr>
        <p:spPr>
          <a:xfrm>
            <a:off x="6094105" y="802955"/>
            <a:ext cx="4977976" cy="1454051"/>
          </a:xfrm>
        </p:spPr>
        <p:txBody>
          <a:bodyPr>
            <a:normAutofit/>
          </a:bodyPr>
          <a:lstStyle/>
          <a:p>
            <a:r>
              <a:rPr lang="en-GB" dirty="0">
                <a:solidFill>
                  <a:srgbClr val="000000"/>
                </a:solidFill>
              </a:rPr>
              <a:t>Fair Process &amp; Working WITH Client </a:t>
            </a:r>
          </a:p>
        </p:txBody>
      </p:sp>
      <p:sp>
        <p:nvSpPr>
          <p:cNvPr id="21"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Graphic 13" descr="Handshake">
            <a:extLst>
              <a:ext uri="{FF2B5EF4-FFF2-40B4-BE49-F238E27FC236}">
                <a16:creationId xmlns:a16="http://schemas.microsoft.com/office/drawing/2014/main" id="{E6BF3AD1-E9F5-4412-9169-2AF31637FC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0FB7EC69-D526-4037-BF1E-CE7A83FDE968}"/>
              </a:ext>
            </a:extLst>
          </p:cNvPr>
          <p:cNvSpPr>
            <a:spLocks noGrp="1"/>
          </p:cNvSpPr>
          <p:nvPr>
            <p:ph idx="1"/>
          </p:nvPr>
        </p:nvSpPr>
        <p:spPr>
          <a:xfrm>
            <a:off x="6090574" y="2421682"/>
            <a:ext cx="4977578" cy="3639289"/>
          </a:xfrm>
        </p:spPr>
        <p:txBody>
          <a:bodyPr anchor="ctr">
            <a:normAutofit/>
          </a:bodyPr>
          <a:lstStyle/>
          <a:p>
            <a:r>
              <a:rPr lang="en-GB" sz="2000">
                <a:solidFill>
                  <a:srgbClr val="000000"/>
                </a:solidFill>
              </a:rPr>
              <a:t>Engagement</a:t>
            </a:r>
          </a:p>
          <a:p>
            <a:r>
              <a:rPr lang="en-GB" sz="2000">
                <a:solidFill>
                  <a:srgbClr val="000000"/>
                </a:solidFill>
              </a:rPr>
              <a:t>Explanation</a:t>
            </a:r>
          </a:p>
          <a:p>
            <a:r>
              <a:rPr lang="en-GB" sz="2000">
                <a:solidFill>
                  <a:srgbClr val="000000"/>
                </a:solidFill>
              </a:rPr>
              <a:t>Expectation clarity</a:t>
            </a:r>
          </a:p>
          <a:p>
            <a:endParaRPr lang="en-GB" sz="2000">
              <a:solidFill>
                <a:srgbClr val="000000"/>
              </a:solidFill>
            </a:endParaRPr>
          </a:p>
          <a:p>
            <a:endParaRPr lang="en-GB" sz="2000">
              <a:solidFill>
                <a:srgbClr val="000000"/>
              </a:solidFill>
            </a:endParaRPr>
          </a:p>
          <a:p>
            <a:endParaRPr lang="en-GB" sz="2000">
              <a:solidFill>
                <a:srgbClr val="000000"/>
              </a:solidFill>
            </a:endParaRPr>
          </a:p>
          <a:p>
            <a:endParaRPr lang="en-GB" sz="2000">
              <a:solidFill>
                <a:srgbClr val="000000"/>
              </a:solidFill>
            </a:endParaRPr>
          </a:p>
          <a:p>
            <a:pPr marL="0" indent="0">
              <a:buNone/>
            </a:pPr>
            <a:r>
              <a:rPr lang="en-GB" sz="2000">
                <a:solidFill>
                  <a:srgbClr val="000000"/>
                </a:solidFill>
              </a:rPr>
              <a:t>						(Kim &amp; Mauborgne, 1997)</a:t>
            </a:r>
          </a:p>
        </p:txBody>
      </p:sp>
    </p:spTree>
    <p:extLst>
      <p:ext uri="{BB962C8B-B14F-4D97-AF65-F5344CB8AC3E}">
        <p14:creationId xmlns:p14="http://schemas.microsoft.com/office/powerpoint/2010/main" val="914005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929B94-B54C-4616-95E1-06316C91E334}"/>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Restorative </a:t>
            </a:r>
            <a:r>
              <a:rPr lang="en-US" sz="4800" dirty="0">
                <a:solidFill>
                  <a:srgbClr val="FFFFFF"/>
                </a:solidFill>
              </a:rPr>
              <a:t>Language</a:t>
            </a:r>
            <a:endParaRPr lang="en-US" sz="4800" kern="1200" dirty="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social media post&#10;&#10;Description automatically generated">
            <a:extLst>
              <a:ext uri="{FF2B5EF4-FFF2-40B4-BE49-F238E27FC236}">
                <a16:creationId xmlns:a16="http://schemas.microsoft.com/office/drawing/2014/main" id="{3B03548F-641B-4364-9D66-8052ABA076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2713" y="492573"/>
            <a:ext cx="4895762" cy="5880796"/>
          </a:xfrm>
          <a:prstGeom prst="rect">
            <a:avLst/>
          </a:prstGeom>
        </p:spPr>
      </p:pic>
    </p:spTree>
    <p:extLst>
      <p:ext uri="{BB962C8B-B14F-4D97-AF65-F5344CB8AC3E}">
        <p14:creationId xmlns:p14="http://schemas.microsoft.com/office/powerpoint/2010/main" val="3576583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FE98-BAAF-4983-872A-94C5BD5A63C2}"/>
              </a:ext>
            </a:extLst>
          </p:cNvPr>
          <p:cNvSpPr>
            <a:spLocks noGrp="1"/>
          </p:cNvSpPr>
          <p:nvPr>
            <p:ph type="title"/>
          </p:nvPr>
        </p:nvSpPr>
        <p:spPr>
          <a:xfrm>
            <a:off x="762001" y="803325"/>
            <a:ext cx="5314536" cy="1325563"/>
          </a:xfrm>
        </p:spPr>
        <p:txBody>
          <a:bodyPr>
            <a:normAutofit/>
          </a:bodyPr>
          <a:lstStyle/>
          <a:p>
            <a:r>
              <a:rPr lang="en-GB" dirty="0"/>
              <a:t>Outcome for John</a:t>
            </a:r>
          </a:p>
        </p:txBody>
      </p:sp>
      <p:sp>
        <p:nvSpPr>
          <p:cNvPr id="10" name="Content Placeholder 9">
            <a:extLst>
              <a:ext uri="{FF2B5EF4-FFF2-40B4-BE49-F238E27FC236}">
                <a16:creationId xmlns:a16="http://schemas.microsoft.com/office/drawing/2014/main" id="{9EB044C9-E19D-498E-AB71-94C91D22762F}"/>
              </a:ext>
            </a:extLst>
          </p:cNvPr>
          <p:cNvSpPr>
            <a:spLocks noGrp="1"/>
          </p:cNvSpPr>
          <p:nvPr>
            <p:ph idx="1"/>
          </p:nvPr>
        </p:nvSpPr>
        <p:spPr>
          <a:xfrm>
            <a:off x="762000" y="2279018"/>
            <a:ext cx="5314543" cy="3375920"/>
          </a:xfrm>
        </p:spPr>
        <p:txBody>
          <a:bodyPr anchor="t">
            <a:normAutofit lnSpcReduction="10000"/>
          </a:bodyPr>
          <a:lstStyle/>
          <a:p>
            <a:endParaRPr lang="en-US" sz="1800" dirty="0"/>
          </a:p>
          <a:p>
            <a:r>
              <a:rPr lang="en-US" sz="1800" dirty="0"/>
              <a:t>John  completed his program in the restorative justice project , he made reparation towards his mother and the community </a:t>
            </a:r>
          </a:p>
          <a:p>
            <a:r>
              <a:rPr lang="en-US" sz="1800" dirty="0"/>
              <a:t>John build relationships and networks with practitioners, agencies, his family and community.</a:t>
            </a:r>
          </a:p>
          <a:p>
            <a:r>
              <a:rPr lang="en-US" sz="1800" dirty="0"/>
              <a:t>John wrote a letter of apology and a rap in order to make amends</a:t>
            </a:r>
          </a:p>
          <a:p>
            <a:endParaRPr lang="en-US" sz="1800" dirty="0"/>
          </a:p>
          <a:p>
            <a:endParaRPr lang="en-US" sz="1800" dirty="0"/>
          </a:p>
          <a:p>
            <a:r>
              <a:rPr lang="en-US" sz="1800" dirty="0"/>
              <a:t>Do you want to hear Johns rap?????</a:t>
            </a:r>
          </a:p>
          <a:p>
            <a:endParaRPr lang="en-US" sz="1800" dirty="0"/>
          </a:p>
        </p:txBody>
      </p:sp>
      <p:sp>
        <p:nvSpPr>
          <p:cNvPr id="13"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4">
            <a:extLst>
              <a:ext uri="{FF2B5EF4-FFF2-40B4-BE49-F238E27FC236}">
                <a16:creationId xmlns:a16="http://schemas.microsoft.com/office/drawing/2014/main" id="{02FD78C2-792C-480D-8FE6-292AD2DE44C2}"/>
              </a:ext>
            </a:extLst>
          </p:cNvPr>
          <p:cNvPicPr>
            <a:picLocks noChangeAspect="1"/>
          </p:cNvPicPr>
          <p:nvPr/>
        </p:nvPicPr>
        <p:blipFill rotWithShape="1">
          <a:blip r:embed="rId2">
            <a:extLst>
              <a:ext uri="{28A0092B-C50C-407E-A947-70E740481C1C}">
                <a14:useLocalDpi xmlns:a14="http://schemas.microsoft.com/office/drawing/2010/main" val="0"/>
              </a:ext>
            </a:extLst>
          </a:blip>
          <a:srcRect r="27918"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72297356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961AD6DA-B956-49E2-9C4F-46E45B4A8CE9}"/>
              </a:ext>
            </a:extLst>
          </p:cNvPr>
          <p:cNvSpPr>
            <a:spLocks noGrp="1"/>
          </p:cNvSpPr>
          <p:nvPr>
            <p:ph type="title"/>
          </p:nvPr>
        </p:nvSpPr>
        <p:spPr>
          <a:xfrm>
            <a:off x="535020" y="685800"/>
            <a:ext cx="2780271" cy="5105400"/>
          </a:xfrm>
        </p:spPr>
        <p:txBody>
          <a:bodyPr>
            <a:normAutofit/>
          </a:bodyPr>
          <a:lstStyle/>
          <a:p>
            <a:r>
              <a:rPr lang="en-GB" sz="4000">
                <a:solidFill>
                  <a:srgbClr val="FFFFFF"/>
                </a:solidFill>
              </a:rPr>
              <a:t>Tool Kit for Practitioners</a:t>
            </a:r>
          </a:p>
        </p:txBody>
      </p:sp>
      <p:graphicFrame>
        <p:nvGraphicFramePr>
          <p:cNvPr id="5" name="Content Placeholder 2">
            <a:extLst>
              <a:ext uri="{FF2B5EF4-FFF2-40B4-BE49-F238E27FC236}">
                <a16:creationId xmlns:a16="http://schemas.microsoft.com/office/drawing/2014/main" id="{7E45E26C-391E-4C1B-91F7-3C0645A1734B}"/>
              </a:ext>
            </a:extLst>
          </p:cNvPr>
          <p:cNvGraphicFramePr>
            <a:graphicFrameLocks noGrp="1"/>
          </p:cNvGraphicFramePr>
          <p:nvPr>
            <p:ph idx="1"/>
            <p:extLst>
              <p:ext uri="{D42A27DB-BD31-4B8C-83A1-F6EECF244321}">
                <p14:modId xmlns:p14="http://schemas.microsoft.com/office/powerpoint/2010/main" val="404822084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5320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8E325-D58B-469E-BFBC-35728707CA07}"/>
              </a:ext>
            </a:extLst>
          </p:cNvPr>
          <p:cNvSpPr>
            <a:spLocks noGrp="1"/>
          </p:cNvSpPr>
          <p:nvPr>
            <p:ph type="title"/>
          </p:nvPr>
        </p:nvSpPr>
        <p:spPr>
          <a:xfrm>
            <a:off x="863029" y="1012004"/>
            <a:ext cx="3416158" cy="4795408"/>
          </a:xfrm>
        </p:spPr>
        <p:txBody>
          <a:bodyPr>
            <a:normAutofit/>
          </a:bodyPr>
          <a:lstStyle/>
          <a:p>
            <a:r>
              <a:rPr lang="en-GB">
                <a:solidFill>
                  <a:srgbClr val="FFFFFF"/>
                </a:solidFill>
              </a:rPr>
              <a:t>Thank You</a:t>
            </a:r>
          </a:p>
        </p:txBody>
      </p:sp>
      <p:graphicFrame>
        <p:nvGraphicFramePr>
          <p:cNvPr id="5" name="Content Placeholder 2">
            <a:extLst>
              <a:ext uri="{FF2B5EF4-FFF2-40B4-BE49-F238E27FC236}">
                <a16:creationId xmlns:a16="http://schemas.microsoft.com/office/drawing/2014/main" id="{43711321-083D-4AB0-8D0D-1EF09326D9CC}"/>
              </a:ext>
            </a:extLst>
          </p:cNvPr>
          <p:cNvGraphicFramePr>
            <a:graphicFrameLocks noGrp="1"/>
          </p:cNvGraphicFramePr>
          <p:nvPr>
            <p:ph idx="1"/>
            <p:extLst>
              <p:ext uri="{D42A27DB-BD31-4B8C-83A1-F6EECF244321}">
                <p14:modId xmlns:p14="http://schemas.microsoft.com/office/powerpoint/2010/main" val="324288266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8611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p:cNvGraphicFramePr/>
          <p:nvPr>
            <p:extLst/>
          </p:nvPr>
        </p:nvGraphicFramePr>
        <p:xfrm>
          <a:off x="2362157" y="1781729"/>
          <a:ext cx="7062829" cy="4696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Rectangle 25"/>
          <p:cNvSpPr/>
          <p:nvPr/>
        </p:nvSpPr>
        <p:spPr>
          <a:xfrm>
            <a:off x="434576" y="273662"/>
            <a:ext cx="10273767" cy="646331"/>
          </a:xfrm>
          <a:prstGeom prst="rect">
            <a:avLst/>
          </a:prstGeom>
        </p:spPr>
        <p:txBody>
          <a:bodyPr wrap="square">
            <a:spAutoFit/>
          </a:bodyPr>
          <a:lstStyle/>
          <a:p>
            <a:r>
              <a:rPr lang="en-IE" sz="3600" dirty="0">
                <a:solidFill>
                  <a:srgbClr val="6CADDF"/>
                </a:solidFill>
                <a:latin typeface="Trebuchet MS" panose="020B0603020202020204" pitchFamily="34" charset="0"/>
              </a:rPr>
              <a:t>National Delivery of Services</a:t>
            </a:r>
            <a:r>
              <a:rPr lang="en-IE" sz="3600" dirty="0">
                <a:solidFill>
                  <a:schemeClr val="tx2"/>
                </a:solidFill>
                <a:latin typeface="Trebuchet MS" panose="020B0603020202020204" pitchFamily="34" charset="0"/>
              </a:rPr>
              <a:t> </a:t>
            </a:r>
          </a:p>
        </p:txBody>
      </p:sp>
      <p:sp>
        <p:nvSpPr>
          <p:cNvPr id="16" name="Slide Number Placeholder 15"/>
          <p:cNvSpPr>
            <a:spLocks noGrp="1"/>
          </p:cNvSpPr>
          <p:nvPr>
            <p:ph type="sldNum" sz="quarter" idx="12"/>
          </p:nvPr>
        </p:nvSpPr>
        <p:spPr>
          <a:xfrm>
            <a:off x="8510413" y="6323942"/>
            <a:ext cx="2133600" cy="365125"/>
          </a:xfrm>
        </p:spPr>
        <p:txBody>
          <a:bodyPr/>
          <a:lstStyle/>
          <a:p>
            <a:fld id="{D3FF199C-8D46-4CF6-8FB5-F8B85950EB18}" type="slidenum">
              <a:rPr lang="en-IE" smtClean="0"/>
              <a:pPr/>
              <a:t>3</a:t>
            </a:fld>
            <a:endParaRPr lang="en-IE"/>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0973" y="3779900"/>
            <a:ext cx="244475" cy="238125"/>
          </a:xfrm>
          <a:prstGeom prst="rect">
            <a:avLst/>
          </a:prstGeom>
          <a:solidFill>
            <a:srgbClr val="FF0000"/>
          </a:solidFill>
          <a:ln>
            <a:solidFill>
              <a:srgbClr val="FF0000"/>
            </a:solidFill>
          </a:ln>
          <a:effectLst/>
        </p:spPr>
      </p:pic>
      <p:grpSp>
        <p:nvGrpSpPr>
          <p:cNvPr id="17" name="Group 16"/>
          <p:cNvGrpSpPr/>
          <p:nvPr/>
        </p:nvGrpSpPr>
        <p:grpSpPr>
          <a:xfrm>
            <a:off x="674145" y="898545"/>
            <a:ext cx="5414564" cy="5888916"/>
            <a:chOff x="1524000" y="866816"/>
            <a:chExt cx="5414564" cy="5888916"/>
          </a:xfrm>
        </p:grpSpPr>
        <p:pic>
          <p:nvPicPr>
            <p:cNvPr id="2" name="Picture 4" descr="http://t1.gstatic.com/images?q=tbn:r1DJi4ICfReYzM:http://www.cad-blocks.com/Previews/Maps/Maps-sub/Map-of-Ireland.png&amp;t=1"/>
            <p:cNvPicPr>
              <a:picLocks noChangeAspect="1" noChangeArrowheads="1"/>
            </p:cNvPicPr>
            <p:nvPr/>
          </p:nvPicPr>
          <p:blipFill rotWithShape="1">
            <a:blip r:embed="rId9" cstate="print"/>
            <a:srcRect l="11893"/>
            <a:stretch/>
          </p:blipFill>
          <p:spPr bwMode="auto">
            <a:xfrm>
              <a:off x="1524000" y="866816"/>
              <a:ext cx="5045280" cy="5726319"/>
            </a:xfrm>
            <a:prstGeom prst="rect">
              <a:avLst/>
            </a:prstGeom>
            <a:solidFill>
              <a:schemeClr val="accent2">
                <a:lumMod val="75000"/>
              </a:schemeClr>
            </a:solidFill>
          </p:spPr>
        </p:pic>
        <p:sp>
          <p:nvSpPr>
            <p:cNvPr id="4" name="Oval 3"/>
            <p:cNvSpPr/>
            <p:nvPr/>
          </p:nvSpPr>
          <p:spPr>
            <a:xfrm>
              <a:off x="4771603" y="303414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p:cNvSpPr/>
            <p:nvPr/>
          </p:nvSpPr>
          <p:spPr>
            <a:xfrm>
              <a:off x="4946372" y="362196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p:cNvSpPr/>
            <p:nvPr/>
          </p:nvSpPr>
          <p:spPr>
            <a:xfrm>
              <a:off x="5162396" y="379095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3838063" y="368293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4423464" y="522920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3065619" y="470562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p:cNvSpPr/>
            <p:nvPr/>
          </p:nvSpPr>
          <p:spPr>
            <a:xfrm>
              <a:off x="3179676" y="5639878"/>
              <a:ext cx="216024" cy="216024"/>
            </a:xfrm>
            <a:prstGeom prst="ellipse">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p:cNvSpPr/>
            <p:nvPr/>
          </p:nvSpPr>
          <p:spPr>
            <a:xfrm>
              <a:off x="3077378" y="4496159"/>
              <a:ext cx="216024" cy="21602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p:cNvSpPr txBox="1"/>
            <p:nvPr/>
          </p:nvSpPr>
          <p:spPr>
            <a:xfrm>
              <a:off x="4946372" y="2883299"/>
              <a:ext cx="1525768" cy="369332"/>
            </a:xfrm>
            <a:prstGeom prst="rect">
              <a:avLst/>
            </a:prstGeom>
            <a:noFill/>
          </p:spPr>
          <p:txBody>
            <a:bodyPr wrap="square" rtlCol="0">
              <a:spAutoFit/>
            </a:bodyPr>
            <a:lstStyle/>
            <a:p>
              <a:r>
                <a:rPr lang="en-US" dirty="0"/>
                <a:t>North East</a:t>
              </a:r>
              <a:endParaRPr lang="en-IE" dirty="0"/>
            </a:p>
          </p:txBody>
        </p:sp>
        <p:sp>
          <p:nvSpPr>
            <p:cNvPr id="14" name="TextBox 13"/>
            <p:cNvSpPr txBox="1"/>
            <p:nvPr/>
          </p:nvSpPr>
          <p:spPr>
            <a:xfrm>
              <a:off x="5378420" y="3606284"/>
              <a:ext cx="936104" cy="369332"/>
            </a:xfrm>
            <a:prstGeom prst="rect">
              <a:avLst/>
            </a:prstGeom>
            <a:noFill/>
          </p:spPr>
          <p:txBody>
            <a:bodyPr wrap="square" rtlCol="0">
              <a:spAutoFit/>
            </a:bodyPr>
            <a:lstStyle/>
            <a:p>
              <a:r>
                <a:rPr lang="en-US" dirty="0"/>
                <a:t>Dublin</a:t>
              </a:r>
              <a:endParaRPr lang="en-IE" dirty="0"/>
            </a:p>
          </p:txBody>
        </p:sp>
        <p:sp>
          <p:nvSpPr>
            <p:cNvPr id="18" name="TextBox 17"/>
            <p:cNvSpPr txBox="1"/>
            <p:nvPr/>
          </p:nvSpPr>
          <p:spPr>
            <a:xfrm>
              <a:off x="2388766" y="5506199"/>
              <a:ext cx="688613" cy="369332"/>
            </a:xfrm>
            <a:prstGeom prst="rect">
              <a:avLst/>
            </a:prstGeom>
            <a:noFill/>
          </p:spPr>
          <p:txBody>
            <a:bodyPr wrap="square" rtlCol="0">
              <a:spAutoFit/>
            </a:bodyPr>
            <a:lstStyle/>
            <a:p>
              <a:r>
                <a:rPr lang="en-US" dirty="0"/>
                <a:t>Cork</a:t>
              </a:r>
              <a:endParaRPr lang="en-IE" dirty="0"/>
            </a:p>
          </p:txBody>
        </p:sp>
        <p:sp>
          <p:nvSpPr>
            <p:cNvPr id="19" name="TextBox 18"/>
            <p:cNvSpPr txBox="1"/>
            <p:nvPr/>
          </p:nvSpPr>
          <p:spPr>
            <a:xfrm>
              <a:off x="4701371" y="5044534"/>
              <a:ext cx="1468413" cy="369332"/>
            </a:xfrm>
            <a:prstGeom prst="rect">
              <a:avLst/>
            </a:prstGeom>
            <a:noFill/>
          </p:spPr>
          <p:txBody>
            <a:bodyPr wrap="square" rtlCol="0">
              <a:spAutoFit/>
            </a:bodyPr>
            <a:lstStyle/>
            <a:p>
              <a:r>
                <a:rPr lang="en-US" dirty="0"/>
                <a:t>South East</a:t>
              </a:r>
              <a:endParaRPr lang="en-IE" dirty="0"/>
            </a:p>
          </p:txBody>
        </p:sp>
        <p:sp>
          <p:nvSpPr>
            <p:cNvPr id="3" name="TextBox 2"/>
            <p:cNvSpPr txBox="1"/>
            <p:nvPr/>
          </p:nvSpPr>
          <p:spPr>
            <a:xfrm>
              <a:off x="3306720" y="4609883"/>
              <a:ext cx="1116744" cy="369332"/>
            </a:xfrm>
            <a:prstGeom prst="rect">
              <a:avLst/>
            </a:prstGeom>
            <a:noFill/>
          </p:spPr>
          <p:txBody>
            <a:bodyPr wrap="square" rtlCol="0">
              <a:spAutoFit/>
            </a:bodyPr>
            <a:lstStyle/>
            <a:p>
              <a:r>
                <a:rPr lang="en-IE" dirty="0"/>
                <a:t>Limerick</a:t>
              </a:r>
            </a:p>
          </p:txBody>
        </p:sp>
        <p:sp>
          <p:nvSpPr>
            <p:cNvPr id="6" name="TextBox 5"/>
            <p:cNvSpPr txBox="1"/>
            <p:nvPr/>
          </p:nvSpPr>
          <p:spPr>
            <a:xfrm>
              <a:off x="2802702" y="3606284"/>
              <a:ext cx="1089368" cy="369332"/>
            </a:xfrm>
            <a:prstGeom prst="rect">
              <a:avLst/>
            </a:prstGeom>
            <a:noFill/>
          </p:spPr>
          <p:txBody>
            <a:bodyPr wrap="square" rtlCol="0">
              <a:spAutoFit/>
            </a:bodyPr>
            <a:lstStyle/>
            <a:p>
              <a:r>
                <a:rPr lang="en-IE" dirty="0"/>
                <a:t>Midlands</a:t>
              </a:r>
            </a:p>
          </p:txBody>
        </p:sp>
        <p:sp>
          <p:nvSpPr>
            <p:cNvPr id="22" name="Oval 21"/>
            <p:cNvSpPr/>
            <p:nvPr/>
          </p:nvSpPr>
          <p:spPr>
            <a:xfrm>
              <a:off x="2995988" y="545306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p:cNvSpPr/>
            <p:nvPr/>
          </p:nvSpPr>
          <p:spPr>
            <a:xfrm>
              <a:off x="4604033" y="606859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TextBox 14"/>
            <p:cNvSpPr txBox="1"/>
            <p:nvPr/>
          </p:nvSpPr>
          <p:spPr>
            <a:xfrm>
              <a:off x="4820058" y="5740069"/>
              <a:ext cx="2116485" cy="1015663"/>
            </a:xfrm>
            <a:prstGeom prst="rect">
              <a:avLst/>
            </a:prstGeom>
            <a:noFill/>
          </p:spPr>
          <p:txBody>
            <a:bodyPr wrap="square" rtlCol="0">
              <a:spAutoFit/>
            </a:bodyPr>
            <a:lstStyle/>
            <a:p>
              <a:r>
                <a:rPr lang="en-IE" sz="1200" dirty="0"/>
                <a:t>GYDP              Oberstown</a:t>
              </a:r>
            </a:p>
            <a:p>
              <a:endParaRPr lang="en-IE" sz="1200" dirty="0"/>
            </a:p>
            <a:p>
              <a:r>
                <a:rPr lang="en-IE" sz="1200" dirty="0"/>
                <a:t>Mentoring  Services</a:t>
              </a:r>
            </a:p>
            <a:p>
              <a:endParaRPr lang="en-IE" sz="1200" dirty="0"/>
            </a:p>
            <a:p>
              <a:r>
                <a:rPr lang="en-IE" sz="1200" dirty="0"/>
                <a:t>Restorative Justice Service</a:t>
              </a:r>
            </a:p>
          </p:txBody>
        </p:sp>
        <p:sp>
          <p:nvSpPr>
            <p:cNvPr id="24" name="Oval 23"/>
            <p:cNvSpPr/>
            <p:nvPr/>
          </p:nvSpPr>
          <p:spPr>
            <a:xfrm>
              <a:off x="4604033" y="6446949"/>
              <a:ext cx="216024" cy="21602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3190" y="5102445"/>
              <a:ext cx="2682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3011" y="5740069"/>
              <a:ext cx="2682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94089" y="5763881"/>
              <a:ext cx="2444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2"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53341" y="3461212"/>
            <a:ext cx="2444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1670" y="3806732"/>
            <a:ext cx="2682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Oval 33"/>
          <p:cNvSpPr/>
          <p:nvPr/>
        </p:nvSpPr>
        <p:spPr>
          <a:xfrm>
            <a:off x="2330832" y="5678747"/>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6" name="Content Placeholder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1644" y="4840941"/>
            <a:ext cx="3010003" cy="2601425"/>
          </a:xfrm>
          <a:prstGeom prst="rect">
            <a:avLst/>
          </a:prstGeom>
        </p:spPr>
      </p:pic>
    </p:spTree>
    <p:extLst>
      <p:ext uri="{BB962C8B-B14F-4D97-AF65-F5344CB8AC3E}">
        <p14:creationId xmlns:p14="http://schemas.microsoft.com/office/powerpoint/2010/main" val="2271879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030" y="1461224"/>
            <a:ext cx="8596668" cy="5242560"/>
          </a:xfrm>
        </p:spPr>
        <p:txBody>
          <a:bodyPr>
            <a:normAutofit/>
          </a:bodyPr>
          <a:lstStyle/>
          <a:p>
            <a:br>
              <a:rPr lang="en-IE" sz="1600" dirty="0"/>
            </a:br>
            <a:br>
              <a:rPr lang="en-IE" sz="1600" dirty="0"/>
            </a:br>
            <a:br>
              <a:rPr lang="en-GB" sz="1600" dirty="0">
                <a:solidFill>
                  <a:schemeClr val="accent2">
                    <a:lumMod val="50000"/>
                  </a:schemeClr>
                </a:solidFill>
              </a:rPr>
            </a:br>
            <a:br>
              <a:rPr lang="en-GB" sz="1600" dirty="0">
                <a:solidFill>
                  <a:schemeClr val="accent2">
                    <a:lumMod val="50000"/>
                  </a:schemeClr>
                </a:solidFill>
              </a:rPr>
            </a:br>
            <a:endParaRPr lang="en-IE" sz="1600" dirty="0">
              <a:solidFill>
                <a:schemeClr val="accent2">
                  <a:lumMod val="50000"/>
                </a:schemeClr>
              </a:solidFill>
            </a:endParaRPr>
          </a:p>
        </p:txBody>
      </p:sp>
      <p:sp>
        <p:nvSpPr>
          <p:cNvPr id="5" name="Title 1"/>
          <p:cNvSpPr txBox="1">
            <a:spLocks/>
          </p:cNvSpPr>
          <p:nvPr/>
        </p:nvSpPr>
        <p:spPr>
          <a:xfrm>
            <a:off x="677334" y="609600"/>
            <a:ext cx="8596668" cy="71359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dirty="0">
                <a:solidFill>
                  <a:srgbClr val="6CADDF"/>
                </a:solidFill>
              </a:rPr>
              <a:t>Our Services</a:t>
            </a:r>
          </a:p>
        </p:txBody>
      </p:sp>
      <p:grpSp>
        <p:nvGrpSpPr>
          <p:cNvPr id="6" name="Group 5"/>
          <p:cNvGrpSpPr/>
          <p:nvPr/>
        </p:nvGrpSpPr>
        <p:grpSpPr>
          <a:xfrm>
            <a:off x="1110728" y="1420096"/>
            <a:ext cx="7697560" cy="4409807"/>
            <a:chOff x="669664" y="1473884"/>
            <a:chExt cx="7697560" cy="4409807"/>
          </a:xfrm>
        </p:grpSpPr>
        <p:sp>
          <p:nvSpPr>
            <p:cNvPr id="7" name="Rounded Rectangle 6"/>
            <p:cNvSpPr/>
            <p:nvPr/>
          </p:nvSpPr>
          <p:spPr>
            <a:xfrm flipH="1">
              <a:off x="3287708" y="3315752"/>
              <a:ext cx="2281552" cy="1003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Young People and Families</a:t>
              </a:r>
            </a:p>
          </p:txBody>
        </p:sp>
        <p:sp>
          <p:nvSpPr>
            <p:cNvPr id="8" name="Round Diagonal Corner Rectangle 7"/>
            <p:cNvSpPr/>
            <p:nvPr/>
          </p:nvSpPr>
          <p:spPr>
            <a:xfrm>
              <a:off x="2475339" y="1795497"/>
              <a:ext cx="1458465" cy="914400"/>
            </a:xfrm>
            <a:prstGeom prst="round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a:t>Family Support Interventions</a:t>
              </a:r>
            </a:p>
          </p:txBody>
        </p:sp>
        <p:sp>
          <p:nvSpPr>
            <p:cNvPr id="9" name="Round Diagonal Corner Rectangle 8"/>
            <p:cNvSpPr/>
            <p:nvPr/>
          </p:nvSpPr>
          <p:spPr>
            <a:xfrm>
              <a:off x="6020022" y="2582458"/>
              <a:ext cx="1564119" cy="854032"/>
            </a:xfrm>
            <a:prstGeom prst="round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a:t>Mentoring</a:t>
              </a:r>
            </a:p>
          </p:txBody>
        </p:sp>
        <p:sp>
          <p:nvSpPr>
            <p:cNvPr id="10" name="Round Diagonal Corner Rectangle 9"/>
            <p:cNvSpPr/>
            <p:nvPr/>
          </p:nvSpPr>
          <p:spPr>
            <a:xfrm>
              <a:off x="669664" y="3350068"/>
              <a:ext cx="1398837" cy="914400"/>
            </a:xfrm>
            <a:prstGeom prst="round2Diag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a:t>Parenting Programmes</a:t>
              </a:r>
            </a:p>
          </p:txBody>
        </p:sp>
        <p:sp>
          <p:nvSpPr>
            <p:cNvPr id="11" name="Round Diagonal Corner Rectangle 10"/>
            <p:cNvSpPr/>
            <p:nvPr/>
          </p:nvSpPr>
          <p:spPr>
            <a:xfrm>
              <a:off x="2429417" y="4944023"/>
              <a:ext cx="1550308" cy="914400"/>
            </a:xfrm>
            <a:prstGeom prst="round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a:t>Strengthening Families Programme</a:t>
              </a:r>
            </a:p>
          </p:txBody>
        </p:sp>
        <p:sp>
          <p:nvSpPr>
            <p:cNvPr id="12" name="Round Diagonal Corner Rectangle 11"/>
            <p:cNvSpPr/>
            <p:nvPr/>
          </p:nvSpPr>
          <p:spPr>
            <a:xfrm>
              <a:off x="5027601" y="4969291"/>
              <a:ext cx="1476999" cy="914400"/>
            </a:xfrm>
            <a:prstGeom prst="round2Diag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a:t>Restorative Justice</a:t>
              </a:r>
            </a:p>
          </p:txBody>
        </p:sp>
        <p:sp>
          <p:nvSpPr>
            <p:cNvPr id="13" name="Round Diagonal Corner Rectangle 12"/>
            <p:cNvSpPr/>
            <p:nvPr/>
          </p:nvSpPr>
          <p:spPr>
            <a:xfrm>
              <a:off x="7414931" y="1473884"/>
              <a:ext cx="952293" cy="643225"/>
            </a:xfrm>
            <a:prstGeom prst="round2Diag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a:t>Youth</a:t>
              </a:r>
            </a:p>
          </p:txBody>
        </p:sp>
        <p:cxnSp>
          <p:nvCxnSpPr>
            <p:cNvPr id="14" name="Straight Arrow Connector 13"/>
            <p:cNvCxnSpPr>
              <a:stCxn id="9" idx="3"/>
            </p:cNvCxnSpPr>
            <p:nvPr/>
          </p:nvCxnSpPr>
          <p:spPr>
            <a:xfrm flipV="1">
              <a:off x="6802082" y="2127392"/>
              <a:ext cx="612626" cy="4550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9" idx="2"/>
            </p:cNvCxnSpPr>
            <p:nvPr/>
          </p:nvCxnSpPr>
          <p:spPr>
            <a:xfrm flipV="1">
              <a:off x="5504253" y="3009474"/>
              <a:ext cx="515769" cy="33708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27601" y="4328854"/>
              <a:ext cx="552511" cy="63042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204571" y="4319527"/>
              <a:ext cx="564489" cy="63974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a:endCxn id="10" idx="0"/>
            </p:cNvCxnSpPr>
            <p:nvPr/>
          </p:nvCxnSpPr>
          <p:spPr>
            <a:xfrm flipH="1" flipV="1">
              <a:off x="2068501" y="3807268"/>
              <a:ext cx="1219207" cy="103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204572" y="2716597"/>
              <a:ext cx="564488" cy="58575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pic>
        <p:nvPicPr>
          <p:cNvPr id="20"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1644" y="4840941"/>
            <a:ext cx="3010003" cy="2601425"/>
          </a:xfrm>
          <a:prstGeom prst="rect">
            <a:avLst/>
          </a:prstGeom>
        </p:spPr>
      </p:pic>
      <p:sp>
        <p:nvSpPr>
          <p:cNvPr id="23" name="Round Diagonal Corner Rectangle 22"/>
          <p:cNvSpPr/>
          <p:nvPr/>
        </p:nvSpPr>
        <p:spPr>
          <a:xfrm>
            <a:off x="7900717" y="3806923"/>
            <a:ext cx="952293" cy="643225"/>
          </a:xfrm>
          <a:prstGeom prst="round2Diag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a:t>Parent</a:t>
            </a:r>
          </a:p>
        </p:txBody>
      </p:sp>
      <p:cxnSp>
        <p:nvCxnSpPr>
          <p:cNvPr id="25" name="Straight Arrow Connector 24"/>
          <p:cNvCxnSpPr>
            <a:stCxn id="9" idx="1"/>
          </p:cNvCxnSpPr>
          <p:nvPr/>
        </p:nvCxnSpPr>
        <p:spPr>
          <a:xfrm>
            <a:off x="7243146" y="3382702"/>
            <a:ext cx="706755" cy="4421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654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1811" y="1573586"/>
            <a:ext cx="9122584" cy="1325563"/>
          </a:xfrm>
        </p:spPr>
        <p:txBody>
          <a:bodyPr>
            <a:normAutofit/>
          </a:bodyPr>
          <a:lstStyle/>
          <a:p>
            <a:r>
              <a:rPr lang="en-IE"/>
              <a:t>Specific Aims</a:t>
            </a:r>
          </a:p>
        </p:txBody>
      </p:sp>
      <p:sp>
        <p:nvSpPr>
          <p:cNvPr id="3" name="Content Placeholder 2"/>
          <p:cNvSpPr>
            <a:spLocks noGrp="1"/>
          </p:cNvSpPr>
          <p:nvPr>
            <p:ph idx="1"/>
          </p:nvPr>
        </p:nvSpPr>
        <p:spPr>
          <a:xfrm>
            <a:off x="1571811" y="3060017"/>
            <a:ext cx="6066118" cy="2438546"/>
          </a:xfrm>
        </p:spPr>
        <p:txBody>
          <a:bodyPr>
            <a:normAutofit/>
          </a:bodyPr>
          <a:lstStyle/>
          <a:p>
            <a:pPr>
              <a:buClr>
                <a:srgbClr val="6CADDF"/>
              </a:buClr>
            </a:pPr>
            <a:r>
              <a:rPr lang="en-IE" sz="1500"/>
              <a:t>To affect positive change in the lives of the young people and families with whom we work.</a:t>
            </a:r>
          </a:p>
          <a:p>
            <a:endParaRPr lang="en-IE" sz="1500"/>
          </a:p>
          <a:p>
            <a:pPr>
              <a:buClr>
                <a:srgbClr val="6CADDF"/>
              </a:buClr>
            </a:pPr>
            <a:r>
              <a:rPr lang="en-IE" sz="1500"/>
              <a:t>To complement the role of the Probation Service and other youth justice services in reducing offending behaviour.</a:t>
            </a:r>
          </a:p>
          <a:p>
            <a:endParaRPr lang="en-IE" sz="1500"/>
          </a:p>
          <a:p>
            <a:pPr>
              <a:buClr>
                <a:srgbClr val="6CADDF"/>
              </a:buClr>
            </a:pPr>
            <a:r>
              <a:rPr lang="en-IE" sz="1500"/>
              <a:t>To involve volunteers from local communities to work with young offenders and their families.</a:t>
            </a:r>
          </a:p>
        </p:txBody>
      </p:sp>
      <p:sp>
        <p:nvSpPr>
          <p:cNvPr id="9"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1"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4647" y="3191551"/>
            <a:ext cx="2537063" cy="2194559"/>
          </a:xfrm>
          <a:prstGeom prst="rect">
            <a:avLst/>
          </a:prstGeom>
        </p:spPr>
      </p:pic>
    </p:spTree>
    <p:extLst>
      <p:ext uri="{BB962C8B-B14F-4D97-AF65-F5344CB8AC3E}">
        <p14:creationId xmlns:p14="http://schemas.microsoft.com/office/powerpoint/2010/main" val="1228700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3591"/>
          </a:xfrm>
        </p:spPr>
        <p:txBody>
          <a:bodyPr/>
          <a:lstStyle/>
          <a:p>
            <a:r>
              <a:rPr lang="en-IE" dirty="0">
                <a:solidFill>
                  <a:srgbClr val="6CADDF"/>
                </a:solidFill>
              </a:rPr>
              <a:t>2018 in Numbers</a:t>
            </a: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1644" y="4840941"/>
            <a:ext cx="3010003" cy="2601425"/>
          </a:xfrm>
          <a:prstGeom prst="rect">
            <a:avLst/>
          </a:prstGeom>
        </p:spPr>
      </p:pic>
      <p:grpSp>
        <p:nvGrpSpPr>
          <p:cNvPr id="9" name="Group 8"/>
          <p:cNvGrpSpPr/>
          <p:nvPr/>
        </p:nvGrpSpPr>
        <p:grpSpPr>
          <a:xfrm>
            <a:off x="2848191" y="1552888"/>
            <a:ext cx="1752422" cy="2884555"/>
            <a:chOff x="2848191" y="1552888"/>
            <a:chExt cx="1752422" cy="288455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191" y="2087603"/>
              <a:ext cx="1752422" cy="2349840"/>
            </a:xfrm>
            <a:prstGeom prst="rect">
              <a:avLst/>
            </a:prstGeom>
          </p:spPr>
        </p:pic>
        <p:sp>
          <p:nvSpPr>
            <p:cNvPr id="13" name="Rounded Rectangle 12"/>
            <p:cNvSpPr/>
            <p:nvPr/>
          </p:nvSpPr>
          <p:spPr>
            <a:xfrm>
              <a:off x="3272581" y="1552888"/>
              <a:ext cx="903642" cy="5347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a:t>170</a:t>
              </a:r>
            </a:p>
          </p:txBody>
        </p:sp>
      </p:grpSp>
      <p:grpSp>
        <p:nvGrpSpPr>
          <p:cNvPr id="3" name="Group 2"/>
          <p:cNvGrpSpPr/>
          <p:nvPr/>
        </p:nvGrpSpPr>
        <p:grpSpPr>
          <a:xfrm>
            <a:off x="391265" y="3337885"/>
            <a:ext cx="2197589" cy="2783845"/>
            <a:chOff x="391265" y="3337885"/>
            <a:chExt cx="2197589" cy="2783845"/>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265" y="3937146"/>
              <a:ext cx="2197589" cy="2184584"/>
            </a:xfrm>
            <a:prstGeom prst="rect">
              <a:avLst/>
            </a:prstGeom>
          </p:spPr>
        </p:pic>
        <p:sp>
          <p:nvSpPr>
            <p:cNvPr id="15" name="Rounded Rectangle 14"/>
            <p:cNvSpPr/>
            <p:nvPr/>
          </p:nvSpPr>
          <p:spPr>
            <a:xfrm>
              <a:off x="1177420" y="3337885"/>
              <a:ext cx="903642" cy="53471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E" sz="2500" dirty="0"/>
                <a:t>+200</a:t>
              </a:r>
            </a:p>
          </p:txBody>
        </p:sp>
      </p:grpSp>
      <p:grpSp>
        <p:nvGrpSpPr>
          <p:cNvPr id="10" name="Group 9"/>
          <p:cNvGrpSpPr/>
          <p:nvPr/>
        </p:nvGrpSpPr>
        <p:grpSpPr>
          <a:xfrm>
            <a:off x="4502771" y="3289599"/>
            <a:ext cx="3124956" cy="2906806"/>
            <a:chOff x="4502771" y="3289599"/>
            <a:chExt cx="3124956" cy="2906806"/>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2771" y="3810295"/>
              <a:ext cx="3124956" cy="2386110"/>
            </a:xfrm>
            <a:prstGeom prst="rect">
              <a:avLst/>
            </a:prstGeom>
          </p:spPr>
        </p:pic>
        <p:sp>
          <p:nvSpPr>
            <p:cNvPr id="16" name="Rounded Rectangle 15"/>
            <p:cNvSpPr/>
            <p:nvPr/>
          </p:nvSpPr>
          <p:spPr>
            <a:xfrm>
              <a:off x="5567954" y="3289599"/>
              <a:ext cx="903642" cy="53471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E" sz="3200" dirty="0"/>
                <a:t>30</a:t>
              </a:r>
            </a:p>
          </p:txBody>
        </p:sp>
      </p:grpSp>
      <p:grpSp>
        <p:nvGrpSpPr>
          <p:cNvPr id="11" name="Group 10"/>
          <p:cNvGrpSpPr/>
          <p:nvPr/>
        </p:nvGrpSpPr>
        <p:grpSpPr>
          <a:xfrm>
            <a:off x="7521810" y="1504322"/>
            <a:ext cx="1752192" cy="2933121"/>
            <a:chOff x="7521810" y="1504322"/>
            <a:chExt cx="1752192" cy="2933121"/>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1810" y="2087603"/>
              <a:ext cx="1752192" cy="2349840"/>
            </a:xfrm>
            <a:prstGeom prst="rect">
              <a:avLst/>
            </a:prstGeom>
          </p:spPr>
        </p:pic>
        <p:sp>
          <p:nvSpPr>
            <p:cNvPr id="17" name="Rounded Rectangle 16"/>
            <p:cNvSpPr/>
            <p:nvPr/>
          </p:nvSpPr>
          <p:spPr>
            <a:xfrm>
              <a:off x="8052185" y="1504322"/>
              <a:ext cx="903642" cy="5347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3200" dirty="0"/>
                <a:t>60</a:t>
              </a:r>
            </a:p>
          </p:txBody>
        </p:sp>
      </p:grpSp>
    </p:spTree>
    <p:extLst>
      <p:ext uri="{BB962C8B-B14F-4D97-AF65-F5344CB8AC3E}">
        <p14:creationId xmlns:p14="http://schemas.microsoft.com/office/powerpoint/2010/main" val="295067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3591"/>
          </a:xfrm>
        </p:spPr>
        <p:txBody>
          <a:bodyPr/>
          <a:lstStyle/>
          <a:p>
            <a:r>
              <a:rPr lang="en-IE" dirty="0">
                <a:solidFill>
                  <a:srgbClr val="6CADDF"/>
                </a:solidFill>
              </a:rPr>
              <a:t> Mentoring Service</a:t>
            </a:r>
          </a:p>
        </p:txBody>
      </p:sp>
      <p:sp>
        <p:nvSpPr>
          <p:cNvPr id="3" name="Content Placeholder 2"/>
          <p:cNvSpPr>
            <a:spLocks noGrp="1"/>
          </p:cNvSpPr>
          <p:nvPr>
            <p:ph idx="1"/>
          </p:nvPr>
        </p:nvSpPr>
        <p:spPr>
          <a:xfrm>
            <a:off x="677334" y="1621718"/>
            <a:ext cx="3942792" cy="4722607"/>
          </a:xfrm>
        </p:spPr>
        <p:txBody>
          <a:bodyPr>
            <a:normAutofit fontScale="92500"/>
          </a:bodyPr>
          <a:lstStyle/>
          <a:p>
            <a:pPr>
              <a:buClr>
                <a:srgbClr val="6CADDF"/>
              </a:buClr>
            </a:pPr>
            <a:r>
              <a:rPr lang="en-IE" dirty="0">
                <a:solidFill>
                  <a:schemeClr val="accent2">
                    <a:lumMod val="50000"/>
                  </a:schemeClr>
                </a:solidFill>
              </a:rPr>
              <a:t>One-to-one relationship-based support </a:t>
            </a:r>
          </a:p>
          <a:p>
            <a:pPr>
              <a:buClr>
                <a:srgbClr val="6CADDF"/>
              </a:buClr>
            </a:pPr>
            <a:r>
              <a:rPr lang="en-IE" dirty="0">
                <a:solidFill>
                  <a:schemeClr val="accent2">
                    <a:lumMod val="50000"/>
                  </a:schemeClr>
                </a:solidFill>
              </a:rPr>
              <a:t>Two to three hours per week for at least one year</a:t>
            </a:r>
          </a:p>
          <a:p>
            <a:pPr>
              <a:buClr>
                <a:srgbClr val="6CADDF"/>
              </a:buClr>
            </a:pPr>
            <a:r>
              <a:rPr lang="en-IE" dirty="0">
                <a:solidFill>
                  <a:schemeClr val="accent2">
                    <a:lumMod val="50000"/>
                  </a:schemeClr>
                </a:solidFill>
              </a:rPr>
              <a:t>Never ‘give-up’ attitude</a:t>
            </a:r>
          </a:p>
          <a:p>
            <a:pPr>
              <a:buClr>
                <a:srgbClr val="6CADDF"/>
              </a:buClr>
            </a:pPr>
            <a:r>
              <a:rPr lang="en-IE" dirty="0">
                <a:solidFill>
                  <a:schemeClr val="accent2">
                    <a:lumMod val="50000"/>
                  </a:schemeClr>
                </a:solidFill>
              </a:rPr>
              <a:t>Flexible, individual, needs-led service</a:t>
            </a:r>
          </a:p>
          <a:p>
            <a:pPr>
              <a:buClr>
                <a:srgbClr val="6CADDF"/>
              </a:buClr>
            </a:pPr>
            <a:r>
              <a:rPr lang="en-IE" dirty="0">
                <a:solidFill>
                  <a:schemeClr val="accent2">
                    <a:lumMod val="50000"/>
                  </a:schemeClr>
                </a:solidFill>
              </a:rPr>
              <a:t>Average case length is 18 months</a:t>
            </a:r>
          </a:p>
          <a:p>
            <a:pPr>
              <a:buClr>
                <a:srgbClr val="6CADDF"/>
              </a:buClr>
            </a:pPr>
            <a:r>
              <a:rPr lang="en-IE" dirty="0">
                <a:solidFill>
                  <a:schemeClr val="accent2">
                    <a:lumMod val="50000"/>
                  </a:schemeClr>
                </a:solidFill>
              </a:rPr>
              <a:t>Restorative in nature </a:t>
            </a:r>
          </a:p>
          <a:p>
            <a:pPr marL="0" indent="0">
              <a:buNone/>
            </a:pPr>
            <a:endParaRPr lang="en-IE" dirty="0">
              <a:solidFill>
                <a:schemeClr val="accent2">
                  <a:lumMod val="50000"/>
                </a:schemeClr>
              </a:solidFill>
            </a:endParaRP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1644" y="4840941"/>
            <a:ext cx="3010003" cy="2601425"/>
          </a:xfrm>
          <a:prstGeom prst="rect">
            <a:avLst/>
          </a:prstGeom>
        </p:spPr>
      </p:pic>
      <p:cxnSp>
        <p:nvCxnSpPr>
          <p:cNvPr id="5" name="Straight Connector 4"/>
          <p:cNvCxnSpPr/>
          <p:nvPr/>
        </p:nvCxnSpPr>
        <p:spPr>
          <a:xfrm flipH="1">
            <a:off x="5161547" y="1634033"/>
            <a:ext cx="2125" cy="2781556"/>
          </a:xfrm>
          <a:prstGeom prst="line">
            <a:avLst/>
          </a:prstGeom>
          <a:ln>
            <a:solidFill>
              <a:srgbClr val="6CADDF"/>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7" name="Content Placeholder 2"/>
          <p:cNvSpPr txBox="1">
            <a:spLocks/>
          </p:cNvSpPr>
          <p:nvPr/>
        </p:nvSpPr>
        <p:spPr>
          <a:xfrm>
            <a:off x="5717976" y="1621717"/>
            <a:ext cx="3942792" cy="47226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6CADDF"/>
              </a:buClr>
            </a:pPr>
            <a:r>
              <a:rPr lang="en-IE" dirty="0">
                <a:solidFill>
                  <a:schemeClr val="accent2">
                    <a:lumMod val="50000"/>
                  </a:schemeClr>
                </a:solidFill>
              </a:rPr>
              <a:t>Focused on re-integrating young people or parents into activities, supports and services in their local community</a:t>
            </a:r>
          </a:p>
          <a:p>
            <a:pPr>
              <a:buClr>
                <a:srgbClr val="6CADDF"/>
              </a:buClr>
            </a:pPr>
            <a:r>
              <a:rPr lang="en-IE" dirty="0">
                <a:solidFill>
                  <a:schemeClr val="accent2">
                    <a:lumMod val="50000"/>
                  </a:schemeClr>
                </a:solidFill>
              </a:rPr>
              <a:t>Regular case reviews – monitor progress, set goals and measure outcomes</a:t>
            </a:r>
          </a:p>
          <a:p>
            <a:pPr>
              <a:buClr>
                <a:srgbClr val="6CADDF"/>
              </a:buClr>
            </a:pPr>
            <a:r>
              <a:rPr lang="en-IE" dirty="0">
                <a:solidFill>
                  <a:schemeClr val="accent2">
                    <a:lumMod val="50000"/>
                  </a:schemeClr>
                </a:solidFill>
              </a:rPr>
              <a:t>Effective interagency partnerships</a:t>
            </a:r>
          </a:p>
          <a:p>
            <a:pPr marL="0" indent="0">
              <a:buFont typeface="Wingdings 3" charset="2"/>
              <a:buNone/>
            </a:pPr>
            <a:endParaRPr lang="en-IE" dirty="0"/>
          </a:p>
        </p:txBody>
      </p:sp>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270" y="4853257"/>
            <a:ext cx="2188553" cy="1801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123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9314"/>
            <a:ext cx="8596668" cy="713591"/>
          </a:xfrm>
        </p:spPr>
        <p:txBody>
          <a:bodyPr>
            <a:normAutofit/>
          </a:bodyPr>
          <a:lstStyle/>
          <a:p>
            <a:r>
              <a:rPr lang="en-IE" sz="2400" dirty="0">
                <a:solidFill>
                  <a:srgbClr val="6CADDF"/>
                </a:solidFill>
              </a:rPr>
              <a:t>Mentoring Evaluation Findings 2017</a:t>
            </a: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1644" y="4840941"/>
            <a:ext cx="3010003" cy="26014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397815"/>
            <a:ext cx="3249236" cy="4641765"/>
          </a:xfrm>
          <a:prstGeom prst="rect">
            <a:avLst/>
          </a:prstGeom>
        </p:spPr>
      </p:pic>
      <p:grpSp>
        <p:nvGrpSpPr>
          <p:cNvPr id="35" name="Group 34"/>
          <p:cNvGrpSpPr/>
          <p:nvPr/>
        </p:nvGrpSpPr>
        <p:grpSpPr>
          <a:xfrm>
            <a:off x="4372996" y="1233546"/>
            <a:ext cx="5168648" cy="5319121"/>
            <a:chOff x="4372996" y="1233546"/>
            <a:chExt cx="5168648" cy="5319121"/>
          </a:xfrm>
        </p:grpSpPr>
        <p:sp>
          <p:nvSpPr>
            <p:cNvPr id="24" name="Hexagon 23"/>
            <p:cNvSpPr/>
            <p:nvPr/>
          </p:nvSpPr>
          <p:spPr>
            <a:xfrm>
              <a:off x="7606424" y="1235627"/>
              <a:ext cx="1935220" cy="171172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1250" dirty="0"/>
                <a:t>Mentoring delivers a €4.35 social return for every €1 invested</a:t>
              </a:r>
            </a:p>
          </p:txBody>
        </p:sp>
        <p:sp>
          <p:nvSpPr>
            <p:cNvPr id="27" name="Hexagon 26"/>
            <p:cNvSpPr/>
            <p:nvPr/>
          </p:nvSpPr>
          <p:spPr>
            <a:xfrm>
              <a:off x="4372996" y="3049348"/>
              <a:ext cx="1935220" cy="1711726"/>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E" sz="1250" dirty="0"/>
                <a:t>Mentoring is a valuable support for young people from care backgrounds</a:t>
              </a:r>
            </a:p>
          </p:txBody>
        </p:sp>
        <p:sp>
          <p:nvSpPr>
            <p:cNvPr id="28" name="Hexagon 27"/>
            <p:cNvSpPr/>
            <p:nvPr/>
          </p:nvSpPr>
          <p:spPr>
            <a:xfrm>
              <a:off x="4372996" y="1233546"/>
              <a:ext cx="1935220" cy="171172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50" dirty="0"/>
                <a:t>Young people reduce their offending behaviour by an average of 28%</a:t>
              </a:r>
            </a:p>
          </p:txBody>
        </p:sp>
        <p:sp>
          <p:nvSpPr>
            <p:cNvPr id="29" name="Hexagon 28"/>
            <p:cNvSpPr/>
            <p:nvPr/>
          </p:nvSpPr>
          <p:spPr>
            <a:xfrm>
              <a:off x="7606424" y="3018574"/>
              <a:ext cx="1935220" cy="1711726"/>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E" sz="1200" dirty="0"/>
                <a:t>Young people report improved self-confidence, hopefulness, communication, and engagement in activities </a:t>
              </a:r>
            </a:p>
          </p:txBody>
        </p:sp>
        <p:sp>
          <p:nvSpPr>
            <p:cNvPr id="30" name="Hexagon 29"/>
            <p:cNvSpPr/>
            <p:nvPr/>
          </p:nvSpPr>
          <p:spPr>
            <a:xfrm>
              <a:off x="7606424" y="4840941"/>
              <a:ext cx="1935220" cy="171172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50" dirty="0"/>
                <a:t>Challenging cases can benefit from mentoring where other services have failed </a:t>
              </a:r>
            </a:p>
          </p:txBody>
        </p:sp>
        <p:sp>
          <p:nvSpPr>
            <p:cNvPr id="31" name="Hexagon 30"/>
            <p:cNvSpPr/>
            <p:nvPr/>
          </p:nvSpPr>
          <p:spPr>
            <a:xfrm>
              <a:off x="4392055" y="4840941"/>
              <a:ext cx="1935220" cy="171172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1250" dirty="0"/>
                <a:t>Mentoring is a valuable support during detention</a:t>
              </a:r>
            </a:p>
          </p:txBody>
        </p:sp>
        <p:sp>
          <p:nvSpPr>
            <p:cNvPr id="32" name="Hexagon 31"/>
            <p:cNvSpPr/>
            <p:nvPr/>
          </p:nvSpPr>
          <p:spPr>
            <a:xfrm>
              <a:off x="5989710" y="3959330"/>
              <a:ext cx="1935220" cy="1711726"/>
            </a:xfrm>
            <a:prstGeom prst="hex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sz="1250" dirty="0"/>
                <a:t>The fact that mentors are volunteers is recorded as a key strength</a:t>
              </a:r>
            </a:p>
          </p:txBody>
        </p:sp>
        <p:sp>
          <p:nvSpPr>
            <p:cNvPr id="33" name="Hexagon 32"/>
            <p:cNvSpPr/>
            <p:nvPr/>
          </p:nvSpPr>
          <p:spPr>
            <a:xfrm>
              <a:off x="5989710" y="2143528"/>
              <a:ext cx="1935220" cy="1711726"/>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E" sz="1250" dirty="0"/>
                <a:t>Parents develop a healthier home environment for themselves and their children </a:t>
              </a:r>
            </a:p>
          </p:txBody>
        </p:sp>
      </p:grpSp>
    </p:spTree>
    <p:extLst>
      <p:ext uri="{BB962C8B-B14F-4D97-AF65-F5344CB8AC3E}">
        <p14:creationId xmlns:p14="http://schemas.microsoft.com/office/powerpoint/2010/main" val="1715656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3591"/>
          </a:xfrm>
        </p:spPr>
        <p:txBody>
          <a:bodyPr/>
          <a:lstStyle/>
          <a:p>
            <a:r>
              <a:rPr lang="en-IE" dirty="0">
                <a:solidFill>
                  <a:srgbClr val="6CADDF"/>
                </a:solidFill>
              </a:rPr>
              <a:t>Restorative Justice Service</a:t>
            </a:r>
          </a:p>
        </p:txBody>
      </p:sp>
      <p:sp>
        <p:nvSpPr>
          <p:cNvPr id="3" name="Content Placeholder 2"/>
          <p:cNvSpPr>
            <a:spLocks noGrp="1"/>
          </p:cNvSpPr>
          <p:nvPr>
            <p:ph idx="1"/>
          </p:nvPr>
        </p:nvSpPr>
        <p:spPr>
          <a:xfrm>
            <a:off x="677334" y="1323192"/>
            <a:ext cx="8596668" cy="2969110"/>
          </a:xfrm>
        </p:spPr>
        <p:txBody>
          <a:bodyPr>
            <a:normAutofit fontScale="77500" lnSpcReduction="20000"/>
          </a:bodyPr>
          <a:lstStyle/>
          <a:p>
            <a:pPr marL="0" indent="0">
              <a:buNone/>
            </a:pPr>
            <a:r>
              <a:rPr lang="en-IE" dirty="0"/>
              <a:t>Le Chéile's Restorative Justice Project was set-up in 2010 and is run in partnership with the Probation Service, An Garda </a:t>
            </a:r>
            <a:r>
              <a:rPr lang="en-IE" dirty="0" err="1"/>
              <a:t>Siochana</a:t>
            </a:r>
            <a:r>
              <a:rPr lang="en-IE" dirty="0"/>
              <a:t>, Limerick City &amp; County Council and Support After Crime Services.</a:t>
            </a:r>
          </a:p>
          <a:p>
            <a:pPr marL="0" indent="0">
              <a:buNone/>
            </a:pPr>
            <a:r>
              <a:rPr lang="en-IE" dirty="0"/>
              <a:t>We work with people who have been affected by crime (offenders, victims, families and communities) in order to:</a:t>
            </a:r>
          </a:p>
          <a:p>
            <a:pPr algn="ctr"/>
            <a:r>
              <a:rPr lang="en-IE" dirty="0">
                <a:effectLst>
                  <a:outerShdw dist="25400" dir="13500000" sx="0" sy="0">
                    <a:srgbClr val="000000">
                      <a:alpha val="50000"/>
                    </a:srgbClr>
                  </a:outerShdw>
                </a:effectLst>
              </a:rPr>
              <a:t>Repair</a:t>
            </a:r>
            <a:r>
              <a:rPr lang="en-IE" dirty="0"/>
              <a:t> the Harm Caused</a:t>
            </a:r>
          </a:p>
          <a:p>
            <a:pPr algn="ctr"/>
            <a:r>
              <a:rPr lang="en-IE" dirty="0">
                <a:effectLst>
                  <a:outerShdw dist="25400" dir="13500000" sx="0" sy="0">
                    <a:srgbClr val="000000">
                      <a:alpha val="50000"/>
                    </a:srgbClr>
                  </a:outerShdw>
                </a:effectLst>
              </a:rPr>
              <a:t>Rebuild</a:t>
            </a:r>
            <a:r>
              <a:rPr lang="en-IE" dirty="0"/>
              <a:t>  Relationships </a:t>
            </a:r>
          </a:p>
          <a:p>
            <a:pPr algn="ctr"/>
            <a:r>
              <a:rPr lang="en-IE" dirty="0">
                <a:effectLst>
                  <a:outerShdw dist="25400" dir="13500000" sx="0" sy="0">
                    <a:srgbClr val="000000">
                      <a:alpha val="50000"/>
                    </a:srgbClr>
                  </a:outerShdw>
                </a:effectLst>
              </a:rPr>
              <a:t>Restore</a:t>
            </a:r>
            <a:r>
              <a:rPr lang="en-IE" dirty="0"/>
              <a:t> Communities</a:t>
            </a:r>
          </a:p>
          <a:p>
            <a:pPr marL="0" indent="0">
              <a:buNone/>
            </a:pPr>
            <a:r>
              <a:rPr lang="en-IE" dirty="0"/>
              <a:t> </a:t>
            </a:r>
          </a:p>
          <a:p>
            <a:pPr marL="0" indent="0">
              <a:buNone/>
            </a:pPr>
            <a:endParaRPr lang="en-IE"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1644" y="4840941"/>
            <a:ext cx="3010003" cy="2601425"/>
          </a:xfrm>
          <a:prstGeom prst="rect">
            <a:avLst/>
          </a:prstGeom>
        </p:spPr>
      </p:pic>
      <p:grpSp>
        <p:nvGrpSpPr>
          <p:cNvPr id="4" name="Group 3"/>
          <p:cNvGrpSpPr/>
          <p:nvPr/>
        </p:nvGrpSpPr>
        <p:grpSpPr>
          <a:xfrm>
            <a:off x="908454" y="4305002"/>
            <a:ext cx="7729369" cy="1938848"/>
            <a:chOff x="1040802" y="4305002"/>
            <a:chExt cx="7729369" cy="1938848"/>
          </a:xfrm>
        </p:grpSpPr>
        <p:sp>
          <p:nvSpPr>
            <p:cNvPr id="11" name="Rounded Rectangle 10"/>
            <p:cNvSpPr/>
            <p:nvPr/>
          </p:nvSpPr>
          <p:spPr>
            <a:xfrm>
              <a:off x="5861572" y="5157328"/>
              <a:ext cx="1290918" cy="108652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E" sz="1400" dirty="0"/>
                <a:t>Reparation Contract</a:t>
              </a:r>
            </a:p>
          </p:txBody>
        </p:sp>
        <p:sp>
          <p:nvSpPr>
            <p:cNvPr id="12" name="Rounded Rectangle 11"/>
            <p:cNvSpPr/>
            <p:nvPr/>
          </p:nvSpPr>
          <p:spPr>
            <a:xfrm>
              <a:off x="7479253" y="5141192"/>
              <a:ext cx="1290918" cy="108652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sz="1400" dirty="0"/>
                <a:t>Victim Empathy Programme</a:t>
              </a:r>
            </a:p>
          </p:txBody>
        </p:sp>
        <p:sp>
          <p:nvSpPr>
            <p:cNvPr id="13" name="Rounded Rectangle 12"/>
            <p:cNvSpPr/>
            <p:nvPr/>
          </p:nvSpPr>
          <p:spPr>
            <a:xfrm>
              <a:off x="1764510" y="4305002"/>
              <a:ext cx="6486861" cy="494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RJ Programmes Offered</a:t>
              </a:r>
            </a:p>
          </p:txBody>
        </p:sp>
        <p:sp>
          <p:nvSpPr>
            <p:cNvPr id="14" name="Rounded Rectangle 13"/>
            <p:cNvSpPr/>
            <p:nvPr/>
          </p:nvSpPr>
          <p:spPr>
            <a:xfrm>
              <a:off x="1040802" y="5140228"/>
              <a:ext cx="1290918" cy="108652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E" sz="1400" dirty="0"/>
                <a:t>Restorative Conference</a:t>
              </a:r>
            </a:p>
          </p:txBody>
        </p:sp>
        <p:sp>
          <p:nvSpPr>
            <p:cNvPr id="15" name="Rounded Rectangle 14"/>
            <p:cNvSpPr/>
            <p:nvPr/>
          </p:nvSpPr>
          <p:spPr>
            <a:xfrm>
              <a:off x="2624334" y="5140228"/>
              <a:ext cx="1290918" cy="108652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E" sz="1400" dirty="0"/>
                <a:t>Victim Impact Panel</a:t>
              </a:r>
            </a:p>
          </p:txBody>
        </p:sp>
        <p:sp>
          <p:nvSpPr>
            <p:cNvPr id="16" name="Rounded Rectangle 15"/>
            <p:cNvSpPr/>
            <p:nvPr/>
          </p:nvSpPr>
          <p:spPr>
            <a:xfrm>
              <a:off x="4276164" y="5141192"/>
              <a:ext cx="1290918" cy="108652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E" sz="1400" dirty="0"/>
                <a:t>Victim – Offender Mediation</a:t>
              </a:r>
            </a:p>
          </p:txBody>
        </p:sp>
      </p:grpSp>
    </p:spTree>
    <p:extLst>
      <p:ext uri="{BB962C8B-B14F-4D97-AF65-F5344CB8AC3E}">
        <p14:creationId xmlns:p14="http://schemas.microsoft.com/office/powerpoint/2010/main" val="679633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945</Words>
  <Application>Microsoft Office PowerPoint</Application>
  <PresentationFormat>Widescreen</PresentationFormat>
  <Paragraphs>184</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Trebuchet MS</vt:lpstr>
      <vt:lpstr>Wingdings 3</vt:lpstr>
      <vt:lpstr>Office Theme</vt:lpstr>
      <vt:lpstr>Social Work: Putting Relationships First</vt:lpstr>
      <vt:lpstr>Our vision For every young person at risk – the right supports at the right time, to make the most of their lives.  Our mission Le Chéile is a community-based volunteer mentoring and family support service, which works with young people involved in or at risk of offending, as well as their families.  Our values We listen – respect – empower. We are non-judgemental and believe in the potential of every young person. We work collaboratively with young people, families and other agencies. We use a restorative practice ethos. We deliver quality services.</vt:lpstr>
      <vt:lpstr>PowerPoint Presentation</vt:lpstr>
      <vt:lpstr>    </vt:lpstr>
      <vt:lpstr>Specific Aims</vt:lpstr>
      <vt:lpstr>2018 in Numbers</vt:lpstr>
      <vt:lpstr> Mentoring Service</vt:lpstr>
      <vt:lpstr>Mentoring Evaluation Findings 2017</vt:lpstr>
      <vt:lpstr>Restorative Justice Service</vt:lpstr>
      <vt:lpstr>Restorative Justice Evaluation Findings 2015</vt:lpstr>
      <vt:lpstr>Le Chéile Restorative Justice Project</vt:lpstr>
      <vt:lpstr>Social Work Practice and Relationships </vt:lpstr>
      <vt:lpstr>Reflection Points </vt:lpstr>
      <vt:lpstr>Meet John </vt:lpstr>
      <vt:lpstr>What did we do to build a strong, effective working relationship with John</vt:lpstr>
      <vt:lpstr>What is Restorative Practices </vt:lpstr>
      <vt:lpstr>A FRESH Approach</vt:lpstr>
      <vt:lpstr>Six Principles of Restorative Practices:</vt:lpstr>
      <vt:lpstr>Processing shame </vt:lpstr>
      <vt:lpstr>Continuum </vt:lpstr>
      <vt:lpstr>Fair Process &amp; Working WITH Client </vt:lpstr>
      <vt:lpstr>Restorative Language</vt:lpstr>
      <vt:lpstr>Outcome for John</vt:lpstr>
      <vt:lpstr>Tool Kit for Practitioners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Work: Putting Relationships First</dc:title>
  <dc:creator>LeCheile</dc:creator>
  <cp:lastModifiedBy>CPD Officer</cp:lastModifiedBy>
  <cp:revision>13</cp:revision>
  <cp:lastPrinted>2019-05-09T22:38:10Z</cp:lastPrinted>
  <dcterms:created xsi:type="dcterms:W3CDTF">2019-05-08T21:48:35Z</dcterms:created>
  <dcterms:modified xsi:type="dcterms:W3CDTF">2019-05-28T11:47:01Z</dcterms:modified>
</cp:coreProperties>
</file>